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62" r:id="rId3"/>
    <p:sldId id="265" r:id="rId4"/>
    <p:sldId id="266" r:id="rId5"/>
    <p:sldId id="287" r:id="rId6"/>
    <p:sldId id="288" r:id="rId7"/>
    <p:sldId id="289" r:id="rId8"/>
    <p:sldId id="292" r:id="rId9"/>
    <p:sldId id="294" r:id="rId10"/>
    <p:sldId id="295" r:id="rId11"/>
    <p:sldId id="298" r:id="rId12"/>
    <p:sldId id="308" r:id="rId13"/>
    <p:sldId id="309" r:id="rId14"/>
    <p:sldId id="310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11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E8EFDD"/>
    <a:srgbClr val="FFCC99"/>
    <a:srgbClr val="66FFCC"/>
    <a:srgbClr val="FFCCCC"/>
    <a:srgbClr val="D5E31D"/>
    <a:srgbClr val="FFCC66"/>
    <a:srgbClr val="FFFF99"/>
    <a:srgbClr val="D0FAE7"/>
    <a:srgbClr val="F8F6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76" autoAdjust="0"/>
    <p:restoredTop sz="94434" autoAdjust="0"/>
  </p:normalViewPr>
  <p:slideViewPr>
    <p:cSldViewPr snapToGrid="0">
      <p:cViewPr varScale="1">
        <p:scale>
          <a:sx n="113" d="100"/>
          <a:sy n="113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A57B45-1A00-461D-9072-862271805919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</dgm:pt>
    <dgm:pt modelId="{5487EE7D-EE87-4D65-8E25-EF4555F3B9A9}">
      <dgm:prSet phldrT="[Текст]"/>
      <dgm:spPr/>
      <dgm:t>
        <a:bodyPr/>
        <a:lstStyle/>
        <a:p>
          <a:r>
            <a:rPr lang="ru-RU" b="1" dirty="0" smtClean="0">
              <a:effectLst/>
            </a:rPr>
            <a:t>Внедрение и использование современный информационно-телекоммуникационных технологий </a:t>
          </a:r>
        </a:p>
        <a:p>
          <a:r>
            <a:rPr lang="ru-RU" dirty="0" smtClean="0"/>
            <a:t>(техническое оснащение)</a:t>
          </a:r>
          <a:endParaRPr lang="ru-RU" dirty="0"/>
        </a:p>
      </dgm:t>
    </dgm:pt>
    <dgm:pt modelId="{68B1E693-5FC4-4BCF-8595-991325983D3C}" type="parTrans" cxnId="{9EC976AA-F5F1-48CE-AD26-3F1603D1D342}">
      <dgm:prSet/>
      <dgm:spPr/>
      <dgm:t>
        <a:bodyPr/>
        <a:lstStyle/>
        <a:p>
          <a:endParaRPr lang="ru-RU"/>
        </a:p>
      </dgm:t>
    </dgm:pt>
    <dgm:pt modelId="{35217D89-2549-4E04-BD58-DF41E4860C16}" type="sibTrans" cxnId="{9EC976AA-F5F1-48CE-AD26-3F1603D1D342}">
      <dgm:prSet/>
      <dgm:spPr/>
      <dgm:t>
        <a:bodyPr/>
        <a:lstStyle/>
        <a:p>
          <a:endParaRPr lang="ru-RU"/>
        </a:p>
      </dgm:t>
    </dgm:pt>
    <dgm:pt modelId="{976FEFAD-BD81-428F-8F1B-B298E8E58069}">
      <dgm:prSet phldrT="[Текст]"/>
      <dgm:spPr/>
      <dgm:t>
        <a:bodyPr/>
        <a:lstStyle/>
        <a:p>
          <a:r>
            <a:rPr lang="ru-RU" b="1" dirty="0" smtClean="0">
              <a:effectLst/>
            </a:rPr>
            <a:t>Развитие электронной информационно-образовательной среды </a:t>
          </a:r>
          <a:r>
            <a:rPr lang="ru-RU" dirty="0" smtClean="0"/>
            <a:t>(программное и методическое оснащение)</a:t>
          </a:r>
          <a:endParaRPr lang="ru-RU" dirty="0"/>
        </a:p>
      </dgm:t>
    </dgm:pt>
    <dgm:pt modelId="{29026CE8-3525-4DED-BA26-08A8791608B2}" type="parTrans" cxnId="{DB9966A8-F565-4E20-A96C-18A8D6332C33}">
      <dgm:prSet/>
      <dgm:spPr/>
      <dgm:t>
        <a:bodyPr/>
        <a:lstStyle/>
        <a:p>
          <a:endParaRPr lang="ru-RU"/>
        </a:p>
      </dgm:t>
    </dgm:pt>
    <dgm:pt modelId="{2FCBDE33-3B71-42B9-A085-467DAA9BA5D3}" type="sibTrans" cxnId="{DB9966A8-F565-4E20-A96C-18A8D6332C33}">
      <dgm:prSet/>
      <dgm:spPr/>
      <dgm:t>
        <a:bodyPr/>
        <a:lstStyle/>
        <a:p>
          <a:endParaRPr lang="ru-RU"/>
        </a:p>
      </dgm:t>
    </dgm:pt>
    <dgm:pt modelId="{6A6F141E-A83C-4149-89FE-1E2DD4720F29}" type="pres">
      <dgm:prSet presAssocID="{8BA57B45-1A00-461D-9072-862271805919}" presName="compositeShape" presStyleCnt="0">
        <dgm:presLayoutVars>
          <dgm:chMax val="2"/>
          <dgm:dir/>
          <dgm:resizeHandles val="exact"/>
        </dgm:presLayoutVars>
      </dgm:prSet>
      <dgm:spPr/>
    </dgm:pt>
    <dgm:pt modelId="{A4DE0AE9-A09B-4A9E-817E-530B12AC4915}" type="pres">
      <dgm:prSet presAssocID="{8BA57B45-1A00-461D-9072-862271805919}" presName="divider" presStyleLbl="fgShp" presStyleIdx="0" presStyleCnt="1"/>
      <dgm:spPr/>
    </dgm:pt>
    <dgm:pt modelId="{5AC8D0C9-72D4-4F7F-9DD0-FBE36C350B0D}" type="pres">
      <dgm:prSet presAssocID="{5487EE7D-EE87-4D65-8E25-EF4555F3B9A9}" presName="downArrow" presStyleLbl="node1" presStyleIdx="0" presStyleCnt="2"/>
      <dgm:spPr/>
    </dgm:pt>
    <dgm:pt modelId="{5092CAA9-67E8-4A88-B0FF-C0A3203013DF}" type="pres">
      <dgm:prSet presAssocID="{5487EE7D-EE87-4D65-8E25-EF4555F3B9A9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4E8E5-4454-48EC-ADC8-6402CEE0E632}" type="pres">
      <dgm:prSet presAssocID="{976FEFAD-BD81-428F-8F1B-B298E8E58069}" presName="upArrow" presStyleLbl="node1" presStyleIdx="1" presStyleCnt="2"/>
      <dgm:spPr/>
    </dgm:pt>
    <dgm:pt modelId="{D85390CF-F416-4DEE-86DA-24618DB5C2D5}" type="pres">
      <dgm:prSet presAssocID="{976FEFAD-BD81-428F-8F1B-B298E8E58069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9966A8-F565-4E20-A96C-18A8D6332C33}" srcId="{8BA57B45-1A00-461D-9072-862271805919}" destId="{976FEFAD-BD81-428F-8F1B-B298E8E58069}" srcOrd="1" destOrd="0" parTransId="{29026CE8-3525-4DED-BA26-08A8791608B2}" sibTransId="{2FCBDE33-3B71-42B9-A085-467DAA9BA5D3}"/>
    <dgm:cxn modelId="{CD204E35-7949-43FF-9BF7-E288011008B2}" type="presOf" srcId="{8BA57B45-1A00-461D-9072-862271805919}" destId="{6A6F141E-A83C-4149-89FE-1E2DD4720F29}" srcOrd="0" destOrd="0" presId="urn:microsoft.com/office/officeart/2005/8/layout/arrow3"/>
    <dgm:cxn modelId="{D264C03A-405A-4D15-BD9C-2B10DF26E0DA}" type="presOf" srcId="{976FEFAD-BD81-428F-8F1B-B298E8E58069}" destId="{D85390CF-F416-4DEE-86DA-24618DB5C2D5}" srcOrd="0" destOrd="0" presId="urn:microsoft.com/office/officeart/2005/8/layout/arrow3"/>
    <dgm:cxn modelId="{9EC976AA-F5F1-48CE-AD26-3F1603D1D342}" srcId="{8BA57B45-1A00-461D-9072-862271805919}" destId="{5487EE7D-EE87-4D65-8E25-EF4555F3B9A9}" srcOrd="0" destOrd="0" parTransId="{68B1E693-5FC4-4BCF-8595-991325983D3C}" sibTransId="{35217D89-2549-4E04-BD58-DF41E4860C16}"/>
    <dgm:cxn modelId="{F1AA76F8-B0F2-49B5-A9FD-FB446C172240}" type="presOf" srcId="{5487EE7D-EE87-4D65-8E25-EF4555F3B9A9}" destId="{5092CAA9-67E8-4A88-B0FF-C0A3203013DF}" srcOrd="0" destOrd="0" presId="urn:microsoft.com/office/officeart/2005/8/layout/arrow3"/>
    <dgm:cxn modelId="{40024D53-8CB5-4702-8302-870E71F64368}" type="presParOf" srcId="{6A6F141E-A83C-4149-89FE-1E2DD4720F29}" destId="{A4DE0AE9-A09B-4A9E-817E-530B12AC4915}" srcOrd="0" destOrd="0" presId="urn:microsoft.com/office/officeart/2005/8/layout/arrow3"/>
    <dgm:cxn modelId="{D350D5B5-0C8E-4A5C-9250-9644CF37771F}" type="presParOf" srcId="{6A6F141E-A83C-4149-89FE-1E2DD4720F29}" destId="{5AC8D0C9-72D4-4F7F-9DD0-FBE36C350B0D}" srcOrd="1" destOrd="0" presId="urn:microsoft.com/office/officeart/2005/8/layout/arrow3"/>
    <dgm:cxn modelId="{69FB5156-E163-404C-BE0E-364512395E38}" type="presParOf" srcId="{6A6F141E-A83C-4149-89FE-1E2DD4720F29}" destId="{5092CAA9-67E8-4A88-B0FF-C0A3203013DF}" srcOrd="2" destOrd="0" presId="urn:microsoft.com/office/officeart/2005/8/layout/arrow3"/>
    <dgm:cxn modelId="{763946B2-C664-4A05-ADBB-78D2EEF5B3E7}" type="presParOf" srcId="{6A6F141E-A83C-4149-89FE-1E2DD4720F29}" destId="{F1C4E8E5-4454-48EC-ADC8-6402CEE0E632}" srcOrd="3" destOrd="0" presId="urn:microsoft.com/office/officeart/2005/8/layout/arrow3"/>
    <dgm:cxn modelId="{B090812D-052B-4953-8756-93E830E8ED35}" type="presParOf" srcId="{6A6F141E-A83C-4149-89FE-1E2DD4720F29}" destId="{D85390CF-F416-4DEE-86DA-24618DB5C2D5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AB1269-E118-4294-B83A-7756B7D177CF}" type="doc">
      <dgm:prSet loTypeId="urn:microsoft.com/office/officeart/2005/8/layout/arrow3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7E3D5F8-9DBD-4DC7-B148-0EC6EE93FD6B}">
      <dgm:prSet phldrT="[Текст]"/>
      <dgm:spPr/>
      <dgm:t>
        <a:bodyPr/>
        <a:lstStyle/>
        <a:p>
          <a:r>
            <a:rPr lang="ru-RU" dirty="0" smtClean="0"/>
            <a:t>Фиксация хода образовательного процесса, результатов промежуточной аттестации и результатов освоения основной образовательной программы</a:t>
          </a:r>
          <a:endParaRPr lang="ru-RU" dirty="0"/>
        </a:p>
      </dgm:t>
    </dgm:pt>
    <dgm:pt modelId="{21B280CB-67E4-4B24-A779-4EB4925A8B48}" type="parTrans" cxnId="{C482F7C0-31FF-47B7-B1CD-5C121B7AD500}">
      <dgm:prSet/>
      <dgm:spPr/>
      <dgm:t>
        <a:bodyPr/>
        <a:lstStyle/>
        <a:p>
          <a:endParaRPr lang="ru-RU"/>
        </a:p>
      </dgm:t>
    </dgm:pt>
    <dgm:pt modelId="{42F3E1EC-B6DE-4C1A-B417-DC9AB39AE1FF}" type="sibTrans" cxnId="{C482F7C0-31FF-47B7-B1CD-5C121B7AD500}">
      <dgm:prSet/>
      <dgm:spPr/>
      <dgm:t>
        <a:bodyPr/>
        <a:lstStyle/>
        <a:p>
          <a:endParaRPr lang="ru-RU"/>
        </a:p>
      </dgm:t>
    </dgm:pt>
    <dgm:pt modelId="{B368C361-56E8-46FF-9B94-ACA91117ADD6}">
      <dgm:prSet phldrT="[Текст]" custT="1"/>
      <dgm:spPr/>
      <dgm:t>
        <a:bodyPr/>
        <a:lstStyle/>
        <a:p>
          <a:r>
            <a:rPr lang="ru-RU" sz="2800" b="1" dirty="0" smtClean="0"/>
            <a:t>Система «Деканат»</a:t>
          </a:r>
          <a:endParaRPr lang="ru-RU" sz="2800" b="1" dirty="0"/>
        </a:p>
      </dgm:t>
    </dgm:pt>
    <dgm:pt modelId="{A5B4702F-15BB-4B11-9B5F-4160DAA93E1C}" type="parTrans" cxnId="{9E8C7C9E-408C-4C06-9BE7-A24B938923EE}">
      <dgm:prSet/>
      <dgm:spPr/>
      <dgm:t>
        <a:bodyPr/>
        <a:lstStyle/>
        <a:p>
          <a:endParaRPr lang="ru-RU"/>
        </a:p>
      </dgm:t>
    </dgm:pt>
    <dgm:pt modelId="{C9B037AB-42AE-4618-AC9B-37E6A61CF67E}" type="sibTrans" cxnId="{9E8C7C9E-408C-4C06-9BE7-A24B938923EE}">
      <dgm:prSet/>
      <dgm:spPr/>
      <dgm:t>
        <a:bodyPr/>
        <a:lstStyle/>
        <a:p>
          <a:endParaRPr lang="ru-RU"/>
        </a:p>
      </dgm:t>
    </dgm:pt>
    <dgm:pt modelId="{4E243C16-0483-4352-8DC4-9C467B076808}" type="pres">
      <dgm:prSet presAssocID="{C5AB1269-E118-4294-B83A-7756B7D177C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810D86-806E-4D35-B3AB-DE7844192537}" type="pres">
      <dgm:prSet presAssocID="{C5AB1269-E118-4294-B83A-7756B7D177CF}" presName="divider" presStyleLbl="fgShp" presStyleIdx="0" presStyleCnt="1"/>
      <dgm:spPr/>
    </dgm:pt>
    <dgm:pt modelId="{370CFF09-AA89-4413-8AA9-BE0BC191566A}" type="pres">
      <dgm:prSet presAssocID="{07E3D5F8-9DBD-4DC7-B148-0EC6EE93FD6B}" presName="downArrow" presStyleLbl="node1" presStyleIdx="0" presStyleCnt="2"/>
      <dgm:spPr/>
    </dgm:pt>
    <dgm:pt modelId="{9F0D388D-F279-4313-83BA-D08301F63233}" type="pres">
      <dgm:prSet presAssocID="{07E3D5F8-9DBD-4DC7-B148-0EC6EE93FD6B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77F78A-765C-4000-A554-E784C3C38121}" type="pres">
      <dgm:prSet presAssocID="{B368C361-56E8-46FF-9B94-ACA91117ADD6}" presName="upArrow" presStyleLbl="node1" presStyleIdx="1" presStyleCnt="2"/>
      <dgm:spPr/>
    </dgm:pt>
    <dgm:pt modelId="{FE27BF58-FCC8-4DE9-82A5-473BF399E5EE}" type="pres">
      <dgm:prSet presAssocID="{B368C361-56E8-46FF-9B94-ACA91117ADD6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E8C7C9E-408C-4C06-9BE7-A24B938923EE}" srcId="{C5AB1269-E118-4294-B83A-7756B7D177CF}" destId="{B368C361-56E8-46FF-9B94-ACA91117ADD6}" srcOrd="1" destOrd="0" parTransId="{A5B4702F-15BB-4B11-9B5F-4160DAA93E1C}" sibTransId="{C9B037AB-42AE-4618-AC9B-37E6A61CF67E}"/>
    <dgm:cxn modelId="{AC782A3A-9AFD-4A4B-813F-E4EEA28827E4}" type="presOf" srcId="{07E3D5F8-9DBD-4DC7-B148-0EC6EE93FD6B}" destId="{9F0D388D-F279-4313-83BA-D08301F63233}" srcOrd="0" destOrd="0" presId="urn:microsoft.com/office/officeart/2005/8/layout/arrow3"/>
    <dgm:cxn modelId="{10694033-E0B4-4505-A27B-75C994E32F65}" type="presOf" srcId="{B368C361-56E8-46FF-9B94-ACA91117ADD6}" destId="{FE27BF58-FCC8-4DE9-82A5-473BF399E5EE}" srcOrd="0" destOrd="0" presId="urn:microsoft.com/office/officeart/2005/8/layout/arrow3"/>
    <dgm:cxn modelId="{C482F7C0-31FF-47B7-B1CD-5C121B7AD500}" srcId="{C5AB1269-E118-4294-B83A-7756B7D177CF}" destId="{07E3D5F8-9DBD-4DC7-B148-0EC6EE93FD6B}" srcOrd="0" destOrd="0" parTransId="{21B280CB-67E4-4B24-A779-4EB4925A8B48}" sibTransId="{42F3E1EC-B6DE-4C1A-B417-DC9AB39AE1FF}"/>
    <dgm:cxn modelId="{BDA65D41-E3A9-4A28-872C-80843E43F33E}" type="presOf" srcId="{C5AB1269-E118-4294-B83A-7756B7D177CF}" destId="{4E243C16-0483-4352-8DC4-9C467B076808}" srcOrd="0" destOrd="0" presId="urn:microsoft.com/office/officeart/2005/8/layout/arrow3"/>
    <dgm:cxn modelId="{8884E099-F1A2-4E18-BC1F-B62D393BB151}" type="presParOf" srcId="{4E243C16-0483-4352-8DC4-9C467B076808}" destId="{95810D86-806E-4D35-B3AB-DE7844192537}" srcOrd="0" destOrd="0" presId="urn:microsoft.com/office/officeart/2005/8/layout/arrow3"/>
    <dgm:cxn modelId="{AAAC73BA-ED0E-43E6-BF41-39CD4224B086}" type="presParOf" srcId="{4E243C16-0483-4352-8DC4-9C467B076808}" destId="{370CFF09-AA89-4413-8AA9-BE0BC191566A}" srcOrd="1" destOrd="0" presId="urn:microsoft.com/office/officeart/2005/8/layout/arrow3"/>
    <dgm:cxn modelId="{60D8984F-C0A3-4390-AE11-6D7393D7B601}" type="presParOf" srcId="{4E243C16-0483-4352-8DC4-9C467B076808}" destId="{9F0D388D-F279-4313-83BA-D08301F63233}" srcOrd="2" destOrd="0" presId="urn:microsoft.com/office/officeart/2005/8/layout/arrow3"/>
    <dgm:cxn modelId="{0123CB66-0682-4CDA-95FD-805E3E01FBA8}" type="presParOf" srcId="{4E243C16-0483-4352-8DC4-9C467B076808}" destId="{4D77F78A-765C-4000-A554-E784C3C38121}" srcOrd="3" destOrd="0" presId="urn:microsoft.com/office/officeart/2005/8/layout/arrow3"/>
    <dgm:cxn modelId="{8DFCCE18-964F-45AC-BB22-5FF0387A1E1E}" type="presParOf" srcId="{4E243C16-0483-4352-8DC4-9C467B076808}" destId="{FE27BF58-FCC8-4DE9-82A5-473BF399E5EE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5AB1269-E118-4294-B83A-7756B7D177CF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7E3D5F8-9DBD-4DC7-B148-0EC6EE93FD6B}">
      <dgm:prSet phldrT="[Текст]" custT="1"/>
      <dgm:spPr/>
      <dgm:t>
        <a:bodyPr/>
        <a:lstStyle/>
        <a:p>
          <a:r>
            <a:rPr lang="ru-RU" sz="1800" dirty="0" smtClean="0"/>
            <a:t>Проведение всех видов занятий, процедур оценки результатов обучения, реализация которых предусмотрена с применением электронного обучения, дистанционных образовательных технологий</a:t>
          </a:r>
          <a:endParaRPr lang="ru-RU" sz="1800" dirty="0"/>
        </a:p>
      </dgm:t>
    </dgm:pt>
    <dgm:pt modelId="{21B280CB-67E4-4B24-A779-4EB4925A8B48}" type="parTrans" cxnId="{C482F7C0-31FF-47B7-B1CD-5C121B7AD500}">
      <dgm:prSet/>
      <dgm:spPr/>
      <dgm:t>
        <a:bodyPr/>
        <a:lstStyle/>
        <a:p>
          <a:endParaRPr lang="ru-RU"/>
        </a:p>
      </dgm:t>
    </dgm:pt>
    <dgm:pt modelId="{42F3E1EC-B6DE-4C1A-B417-DC9AB39AE1FF}" type="sibTrans" cxnId="{C482F7C0-31FF-47B7-B1CD-5C121B7AD500}">
      <dgm:prSet/>
      <dgm:spPr/>
      <dgm:t>
        <a:bodyPr/>
        <a:lstStyle/>
        <a:p>
          <a:endParaRPr lang="ru-RU"/>
        </a:p>
      </dgm:t>
    </dgm:pt>
    <dgm:pt modelId="{93C4E796-A200-4E0D-B699-B20E0B8732A7}">
      <dgm:prSet phldrT="[Текст]" custT="1"/>
      <dgm:spPr/>
      <dgm:t>
        <a:bodyPr/>
        <a:lstStyle/>
        <a:p>
          <a:r>
            <a:rPr lang="ru-RU" sz="1400" b="1" dirty="0" smtClean="0"/>
            <a:t>Система управления обучением</a:t>
          </a:r>
          <a:endParaRPr lang="ru-RU" sz="1400" b="1" dirty="0"/>
        </a:p>
      </dgm:t>
    </dgm:pt>
    <dgm:pt modelId="{2AD8F407-3A5F-4987-B15A-B22F04C0CBFE}" type="parTrans" cxnId="{BF9B6EB8-4727-4728-BA11-69FD39F1C141}">
      <dgm:prSet/>
      <dgm:spPr/>
      <dgm:t>
        <a:bodyPr/>
        <a:lstStyle/>
        <a:p>
          <a:endParaRPr lang="ru-RU"/>
        </a:p>
      </dgm:t>
    </dgm:pt>
    <dgm:pt modelId="{D625E8E1-A16F-4282-BE18-DDBE6C805B7A}" type="sibTrans" cxnId="{BF9B6EB8-4727-4728-BA11-69FD39F1C141}">
      <dgm:prSet/>
      <dgm:spPr/>
      <dgm:t>
        <a:bodyPr/>
        <a:lstStyle/>
        <a:p>
          <a:endParaRPr lang="ru-RU"/>
        </a:p>
      </dgm:t>
    </dgm:pt>
    <dgm:pt modelId="{44660D71-B311-4AF6-8377-A3F35609F19B}">
      <dgm:prSet phldrT="[Текст]" custT="1"/>
      <dgm:spPr/>
      <dgm:t>
        <a:bodyPr/>
        <a:lstStyle/>
        <a:p>
          <a:r>
            <a:rPr lang="ru-RU" sz="1200" b="1" i="0" dirty="0" smtClean="0"/>
            <a:t>Электронный каталог ЭУММД (ФГОС)</a:t>
          </a:r>
          <a:endParaRPr lang="ru-RU" sz="1200" b="1" i="0" dirty="0"/>
        </a:p>
      </dgm:t>
    </dgm:pt>
    <dgm:pt modelId="{A5102410-DC1C-4ABB-8B0E-A011590CD5DB}" type="parTrans" cxnId="{707ABC92-F47C-40F5-AA70-3A630C8722BE}">
      <dgm:prSet/>
      <dgm:spPr/>
      <dgm:t>
        <a:bodyPr/>
        <a:lstStyle/>
        <a:p>
          <a:endParaRPr lang="ru-RU"/>
        </a:p>
      </dgm:t>
    </dgm:pt>
    <dgm:pt modelId="{4A0424C0-C4EB-4B60-849F-6E319656FE6C}" type="sibTrans" cxnId="{707ABC92-F47C-40F5-AA70-3A630C8722BE}">
      <dgm:prSet/>
      <dgm:spPr/>
      <dgm:t>
        <a:bodyPr/>
        <a:lstStyle/>
        <a:p>
          <a:endParaRPr lang="ru-RU"/>
        </a:p>
      </dgm:t>
    </dgm:pt>
    <dgm:pt modelId="{A4547E2B-5231-4FA6-A937-EC7DCF6FD0D0}">
      <dgm:prSet phldrT="[Текст]" custT="1"/>
      <dgm:spPr/>
      <dgm:t>
        <a:bodyPr/>
        <a:lstStyle/>
        <a:p>
          <a:r>
            <a:rPr lang="ru-RU" sz="2000" dirty="0" smtClean="0"/>
            <a:t>«ИОС»</a:t>
          </a:r>
          <a:endParaRPr lang="ru-RU" sz="2000" dirty="0"/>
        </a:p>
      </dgm:t>
    </dgm:pt>
    <dgm:pt modelId="{8783D8BB-C839-43DF-8FAC-52D086210D91}" type="parTrans" cxnId="{BDFAF9C1-DA9B-4E92-AAAF-5964961EDB8B}">
      <dgm:prSet/>
      <dgm:spPr/>
      <dgm:t>
        <a:bodyPr/>
        <a:lstStyle/>
        <a:p>
          <a:endParaRPr lang="ru-RU"/>
        </a:p>
      </dgm:t>
    </dgm:pt>
    <dgm:pt modelId="{5CF967C3-EAEC-403E-9FAA-0DB6B877734D}" type="sibTrans" cxnId="{BDFAF9C1-DA9B-4E92-AAAF-5964961EDB8B}">
      <dgm:prSet/>
      <dgm:spPr/>
      <dgm:t>
        <a:bodyPr/>
        <a:lstStyle/>
        <a:p>
          <a:endParaRPr lang="ru-RU"/>
        </a:p>
      </dgm:t>
    </dgm:pt>
    <dgm:pt modelId="{EAAFF323-6702-4C4E-8D5C-55A930B2D423}">
      <dgm:prSet phldrT="[Текст]" custT="1"/>
      <dgm:spPr/>
      <dgm:t>
        <a:bodyPr/>
        <a:lstStyle/>
        <a:p>
          <a:r>
            <a:rPr lang="ru-RU" sz="1000" dirty="0" smtClean="0"/>
            <a:t>Система промежуточного и итогового тестирования</a:t>
          </a:r>
          <a:endParaRPr lang="ru-RU" sz="1000" dirty="0"/>
        </a:p>
      </dgm:t>
    </dgm:pt>
    <dgm:pt modelId="{8CD67883-B0A0-47CE-A358-B8EEFB49B8BF}" type="parTrans" cxnId="{D4F814C5-D49F-4324-8AA4-98EF6C4A2716}">
      <dgm:prSet/>
      <dgm:spPr/>
      <dgm:t>
        <a:bodyPr/>
        <a:lstStyle/>
        <a:p>
          <a:endParaRPr lang="ru-RU"/>
        </a:p>
      </dgm:t>
    </dgm:pt>
    <dgm:pt modelId="{2C4D9130-4734-4A8F-A896-7CC9485B2A4F}" type="sibTrans" cxnId="{D4F814C5-D49F-4324-8AA4-98EF6C4A2716}">
      <dgm:prSet/>
      <dgm:spPr/>
      <dgm:t>
        <a:bodyPr/>
        <a:lstStyle/>
        <a:p>
          <a:endParaRPr lang="ru-RU"/>
        </a:p>
      </dgm:t>
    </dgm:pt>
    <dgm:pt modelId="{400279DE-04E9-47DE-A8F7-9C199931DD17}" type="pres">
      <dgm:prSet presAssocID="{C5AB1269-E118-4294-B83A-7756B7D177C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80A87930-116D-4B70-9931-F49B45355CCD}" type="pres">
      <dgm:prSet presAssocID="{07E3D5F8-9DBD-4DC7-B148-0EC6EE93FD6B}" presName="Parent" presStyleLbl="node0" presStyleIdx="0" presStyleCnt="1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55159F97-A601-42D0-B0A9-82481BDE9E45}" type="pres">
      <dgm:prSet presAssocID="{07E3D5F8-9DBD-4DC7-B148-0EC6EE93FD6B}" presName="Accent1" presStyleLbl="node1" presStyleIdx="0" presStyleCnt="17"/>
      <dgm:spPr/>
    </dgm:pt>
    <dgm:pt modelId="{ABA86E64-CD61-4A0C-83E5-CE2C29591393}" type="pres">
      <dgm:prSet presAssocID="{07E3D5F8-9DBD-4DC7-B148-0EC6EE93FD6B}" presName="Accent2" presStyleLbl="node1" presStyleIdx="1" presStyleCnt="17"/>
      <dgm:spPr/>
    </dgm:pt>
    <dgm:pt modelId="{9F7DA75D-F2F3-48CC-BC5E-D503E86CE968}" type="pres">
      <dgm:prSet presAssocID="{07E3D5F8-9DBD-4DC7-B148-0EC6EE93FD6B}" presName="Accent3" presStyleLbl="node1" presStyleIdx="2" presStyleCnt="17"/>
      <dgm:spPr/>
    </dgm:pt>
    <dgm:pt modelId="{3BBDF5A7-3BBA-4598-A74A-1DBA9D6C07FB}" type="pres">
      <dgm:prSet presAssocID="{07E3D5F8-9DBD-4DC7-B148-0EC6EE93FD6B}" presName="Accent4" presStyleLbl="node1" presStyleIdx="3" presStyleCnt="17"/>
      <dgm:spPr/>
    </dgm:pt>
    <dgm:pt modelId="{52072B9B-9FFB-4559-9E65-DC20B7BE2655}" type="pres">
      <dgm:prSet presAssocID="{07E3D5F8-9DBD-4DC7-B148-0EC6EE93FD6B}" presName="Accent5" presStyleLbl="node1" presStyleIdx="4" presStyleCnt="17" custLinFactX="-8047" custLinFactNeighborX="-100000" custLinFactNeighborY="-57661"/>
      <dgm:spPr/>
    </dgm:pt>
    <dgm:pt modelId="{82B49142-0E96-406A-BA28-2D4BA1BB5E73}" type="pres">
      <dgm:prSet presAssocID="{07E3D5F8-9DBD-4DC7-B148-0EC6EE93FD6B}" presName="Accent6" presStyleLbl="node1" presStyleIdx="5" presStyleCnt="17"/>
      <dgm:spPr/>
    </dgm:pt>
    <dgm:pt modelId="{BC26D267-B948-4E48-B7FA-D9641ADD86D1}" type="pres">
      <dgm:prSet presAssocID="{93C4E796-A200-4E0D-B699-B20E0B8732A7}" presName="Child1" presStyleLbl="node1" presStyleIdx="6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1A83DEB-4C56-4A1B-B3CA-DF8C22C80A57}" type="pres">
      <dgm:prSet presAssocID="{93C4E796-A200-4E0D-B699-B20E0B8732A7}" presName="Accent7" presStyleCnt="0"/>
      <dgm:spPr/>
    </dgm:pt>
    <dgm:pt modelId="{FA87FF49-7545-4587-85CF-7C58F532930E}" type="pres">
      <dgm:prSet presAssocID="{93C4E796-A200-4E0D-B699-B20E0B8732A7}" presName="AccentHold1" presStyleLbl="node1" presStyleIdx="7" presStyleCnt="17" custLinFactNeighborX="-33949" custLinFactNeighborY="-91303"/>
      <dgm:spPr/>
    </dgm:pt>
    <dgm:pt modelId="{6226088C-1833-4634-95FC-1E6B55433031}" type="pres">
      <dgm:prSet presAssocID="{93C4E796-A200-4E0D-B699-B20E0B8732A7}" presName="Accent8" presStyleCnt="0"/>
      <dgm:spPr/>
    </dgm:pt>
    <dgm:pt modelId="{AB1554BC-8258-4C7B-85B9-6A2CCAE3FEEA}" type="pres">
      <dgm:prSet presAssocID="{93C4E796-A200-4E0D-B699-B20E0B8732A7}" presName="AccentHold2" presStyleLbl="node1" presStyleIdx="8" presStyleCnt="17"/>
      <dgm:spPr/>
    </dgm:pt>
    <dgm:pt modelId="{C6916158-052D-4C30-A1CF-32B947BD730D}" type="pres">
      <dgm:prSet presAssocID="{44660D71-B311-4AF6-8377-A3F35609F19B}" presName="Child2" presStyleLbl="node1" presStyleIdx="9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26E31DA7-CD8E-43E0-BD63-43439861CA92}" type="pres">
      <dgm:prSet presAssocID="{44660D71-B311-4AF6-8377-A3F35609F19B}" presName="Accent9" presStyleCnt="0"/>
      <dgm:spPr/>
    </dgm:pt>
    <dgm:pt modelId="{76A89768-B289-4D75-A8A4-1FE6A981E05F}" type="pres">
      <dgm:prSet presAssocID="{44660D71-B311-4AF6-8377-A3F35609F19B}" presName="AccentHold1" presStyleLbl="node1" presStyleIdx="10" presStyleCnt="17"/>
      <dgm:spPr/>
    </dgm:pt>
    <dgm:pt modelId="{BD1FB564-31FE-4412-933F-820279CEB2E1}" type="pres">
      <dgm:prSet presAssocID="{44660D71-B311-4AF6-8377-A3F35609F19B}" presName="Accent10" presStyleCnt="0"/>
      <dgm:spPr/>
    </dgm:pt>
    <dgm:pt modelId="{75112F57-9F4D-4BBC-B25A-4E760953FDD8}" type="pres">
      <dgm:prSet presAssocID="{44660D71-B311-4AF6-8377-A3F35609F19B}" presName="AccentHold2" presStyleLbl="node1" presStyleIdx="11" presStyleCnt="17"/>
      <dgm:spPr/>
    </dgm:pt>
    <dgm:pt modelId="{F633BD78-B166-46D0-BD22-FE6C52001C3A}" type="pres">
      <dgm:prSet presAssocID="{44660D71-B311-4AF6-8377-A3F35609F19B}" presName="Accent11" presStyleCnt="0"/>
      <dgm:spPr/>
    </dgm:pt>
    <dgm:pt modelId="{3DAD070E-DCA6-477B-BC40-42DBA460FCE3}" type="pres">
      <dgm:prSet presAssocID="{44660D71-B311-4AF6-8377-A3F35609F19B}" presName="AccentHold3" presStyleLbl="node1" presStyleIdx="12" presStyleCnt="17" custLinFactNeighborX="72032" custLinFactNeighborY="86492"/>
      <dgm:spPr/>
    </dgm:pt>
    <dgm:pt modelId="{262AFCF3-1032-4B5E-AB9C-79077964BC29}" type="pres">
      <dgm:prSet presAssocID="{A4547E2B-5231-4FA6-A937-EC7DCF6FD0D0}" presName="Child3" presStyleLbl="node1" presStyleIdx="13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629C4936-5829-4030-A626-BB4521CD05BF}" type="pres">
      <dgm:prSet presAssocID="{A4547E2B-5231-4FA6-A937-EC7DCF6FD0D0}" presName="Accent12" presStyleCnt="0"/>
      <dgm:spPr/>
    </dgm:pt>
    <dgm:pt modelId="{93C730FF-1AB1-40EE-B0C0-E30880CF49D9}" type="pres">
      <dgm:prSet presAssocID="{A4547E2B-5231-4FA6-A937-EC7DCF6FD0D0}" presName="AccentHold1" presStyleLbl="node1" presStyleIdx="14" presStyleCnt="17"/>
      <dgm:spPr/>
    </dgm:pt>
    <dgm:pt modelId="{0EBF447D-AC51-416A-9681-B167347970AD}" type="pres">
      <dgm:prSet presAssocID="{EAAFF323-6702-4C4E-8D5C-55A930B2D423}" presName="Child4" presStyleLbl="node1" presStyleIdx="15" presStyleCnt="1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  <dgm:pt modelId="{7778C084-9048-4CB0-BCD4-4AE75F4D74C9}" type="pres">
      <dgm:prSet presAssocID="{EAAFF323-6702-4C4E-8D5C-55A930B2D423}" presName="Accent13" presStyleCnt="0"/>
      <dgm:spPr/>
    </dgm:pt>
    <dgm:pt modelId="{D45FC802-C01A-466A-81F5-531516C48EFE}" type="pres">
      <dgm:prSet presAssocID="{EAAFF323-6702-4C4E-8D5C-55A930B2D423}" presName="AccentHold1" presStyleLbl="node1" presStyleIdx="16" presStyleCnt="17"/>
      <dgm:spPr/>
    </dgm:pt>
  </dgm:ptLst>
  <dgm:cxnLst>
    <dgm:cxn modelId="{BDFAF9C1-DA9B-4E92-AAAF-5964961EDB8B}" srcId="{07E3D5F8-9DBD-4DC7-B148-0EC6EE93FD6B}" destId="{A4547E2B-5231-4FA6-A937-EC7DCF6FD0D0}" srcOrd="2" destOrd="0" parTransId="{8783D8BB-C839-43DF-8FAC-52D086210D91}" sibTransId="{5CF967C3-EAEC-403E-9FAA-0DB6B877734D}"/>
    <dgm:cxn modelId="{BF9B6EB8-4727-4728-BA11-69FD39F1C141}" srcId="{07E3D5F8-9DBD-4DC7-B148-0EC6EE93FD6B}" destId="{93C4E796-A200-4E0D-B699-B20E0B8732A7}" srcOrd="0" destOrd="0" parTransId="{2AD8F407-3A5F-4987-B15A-B22F04C0CBFE}" sibTransId="{D625E8E1-A16F-4282-BE18-DDBE6C805B7A}"/>
    <dgm:cxn modelId="{6FADC6D3-6DC7-4242-BE04-A22D24771BDC}" type="presOf" srcId="{C5AB1269-E118-4294-B83A-7756B7D177CF}" destId="{400279DE-04E9-47DE-A8F7-9C199931DD17}" srcOrd="0" destOrd="0" presId="urn:microsoft.com/office/officeart/2009/3/layout/CircleRelationship"/>
    <dgm:cxn modelId="{707ABC92-F47C-40F5-AA70-3A630C8722BE}" srcId="{07E3D5F8-9DBD-4DC7-B148-0EC6EE93FD6B}" destId="{44660D71-B311-4AF6-8377-A3F35609F19B}" srcOrd="1" destOrd="0" parTransId="{A5102410-DC1C-4ABB-8B0E-A011590CD5DB}" sibTransId="{4A0424C0-C4EB-4B60-849F-6E319656FE6C}"/>
    <dgm:cxn modelId="{D4F814C5-D49F-4324-8AA4-98EF6C4A2716}" srcId="{07E3D5F8-9DBD-4DC7-B148-0EC6EE93FD6B}" destId="{EAAFF323-6702-4C4E-8D5C-55A930B2D423}" srcOrd="3" destOrd="0" parTransId="{8CD67883-B0A0-47CE-A358-B8EEFB49B8BF}" sibTransId="{2C4D9130-4734-4A8F-A896-7CC9485B2A4F}"/>
    <dgm:cxn modelId="{99F863BE-20B4-4EB7-8C4A-7C1D003C9564}" type="presOf" srcId="{07E3D5F8-9DBD-4DC7-B148-0EC6EE93FD6B}" destId="{80A87930-116D-4B70-9931-F49B45355CCD}" srcOrd="0" destOrd="0" presId="urn:microsoft.com/office/officeart/2009/3/layout/CircleRelationship"/>
    <dgm:cxn modelId="{A0F9733E-2515-4CDC-9764-53258A6EDC1C}" type="presOf" srcId="{EAAFF323-6702-4C4E-8D5C-55A930B2D423}" destId="{0EBF447D-AC51-416A-9681-B167347970AD}" srcOrd="0" destOrd="0" presId="urn:microsoft.com/office/officeart/2009/3/layout/CircleRelationship"/>
    <dgm:cxn modelId="{C482F7C0-31FF-47B7-B1CD-5C121B7AD500}" srcId="{C5AB1269-E118-4294-B83A-7756B7D177CF}" destId="{07E3D5F8-9DBD-4DC7-B148-0EC6EE93FD6B}" srcOrd="0" destOrd="0" parTransId="{21B280CB-67E4-4B24-A779-4EB4925A8B48}" sibTransId="{42F3E1EC-B6DE-4C1A-B417-DC9AB39AE1FF}"/>
    <dgm:cxn modelId="{A31668D0-339F-43BD-A7BE-3F075E36F1B4}" type="presOf" srcId="{93C4E796-A200-4E0D-B699-B20E0B8732A7}" destId="{BC26D267-B948-4E48-B7FA-D9641ADD86D1}" srcOrd="0" destOrd="0" presId="urn:microsoft.com/office/officeart/2009/3/layout/CircleRelationship"/>
    <dgm:cxn modelId="{4F2BF959-D751-4264-BC97-6830A8612878}" type="presOf" srcId="{A4547E2B-5231-4FA6-A937-EC7DCF6FD0D0}" destId="{262AFCF3-1032-4B5E-AB9C-79077964BC29}" srcOrd="0" destOrd="0" presId="urn:microsoft.com/office/officeart/2009/3/layout/CircleRelationship"/>
    <dgm:cxn modelId="{61FD813F-99C3-4C7B-8A58-C392E94242E1}" type="presOf" srcId="{44660D71-B311-4AF6-8377-A3F35609F19B}" destId="{C6916158-052D-4C30-A1CF-32B947BD730D}" srcOrd="0" destOrd="0" presId="urn:microsoft.com/office/officeart/2009/3/layout/CircleRelationship"/>
    <dgm:cxn modelId="{44860A24-8556-4FCA-8C60-7DDEE66C17F4}" type="presParOf" srcId="{400279DE-04E9-47DE-A8F7-9C199931DD17}" destId="{80A87930-116D-4B70-9931-F49B45355CCD}" srcOrd="0" destOrd="0" presId="urn:microsoft.com/office/officeart/2009/3/layout/CircleRelationship"/>
    <dgm:cxn modelId="{B6B39C0D-3060-4E58-8EDA-C9262CC03084}" type="presParOf" srcId="{400279DE-04E9-47DE-A8F7-9C199931DD17}" destId="{55159F97-A601-42D0-B0A9-82481BDE9E45}" srcOrd="1" destOrd="0" presId="urn:microsoft.com/office/officeart/2009/3/layout/CircleRelationship"/>
    <dgm:cxn modelId="{C5EBAEBE-8438-4DF6-AB3B-D9E20FB044C6}" type="presParOf" srcId="{400279DE-04E9-47DE-A8F7-9C199931DD17}" destId="{ABA86E64-CD61-4A0C-83E5-CE2C29591393}" srcOrd="2" destOrd="0" presId="urn:microsoft.com/office/officeart/2009/3/layout/CircleRelationship"/>
    <dgm:cxn modelId="{558F8476-58C1-4CBD-BD59-1B7FD6F87A24}" type="presParOf" srcId="{400279DE-04E9-47DE-A8F7-9C199931DD17}" destId="{9F7DA75D-F2F3-48CC-BC5E-D503E86CE968}" srcOrd="3" destOrd="0" presId="urn:microsoft.com/office/officeart/2009/3/layout/CircleRelationship"/>
    <dgm:cxn modelId="{3F0C620B-6EAC-4EDC-AE10-717D3F3C3E62}" type="presParOf" srcId="{400279DE-04E9-47DE-A8F7-9C199931DD17}" destId="{3BBDF5A7-3BBA-4598-A74A-1DBA9D6C07FB}" srcOrd="4" destOrd="0" presId="urn:microsoft.com/office/officeart/2009/3/layout/CircleRelationship"/>
    <dgm:cxn modelId="{38D5F404-825D-470B-AB82-9F398E4B8C9D}" type="presParOf" srcId="{400279DE-04E9-47DE-A8F7-9C199931DD17}" destId="{52072B9B-9FFB-4559-9E65-DC20B7BE2655}" srcOrd="5" destOrd="0" presId="urn:microsoft.com/office/officeart/2009/3/layout/CircleRelationship"/>
    <dgm:cxn modelId="{37079A46-7B83-46DA-849A-93E36CD75130}" type="presParOf" srcId="{400279DE-04E9-47DE-A8F7-9C199931DD17}" destId="{82B49142-0E96-406A-BA28-2D4BA1BB5E73}" srcOrd="6" destOrd="0" presId="urn:microsoft.com/office/officeart/2009/3/layout/CircleRelationship"/>
    <dgm:cxn modelId="{B8AD1B20-65F3-46CE-BF98-CE24195E36A6}" type="presParOf" srcId="{400279DE-04E9-47DE-A8F7-9C199931DD17}" destId="{BC26D267-B948-4E48-B7FA-D9641ADD86D1}" srcOrd="7" destOrd="0" presId="urn:microsoft.com/office/officeart/2009/3/layout/CircleRelationship"/>
    <dgm:cxn modelId="{A7EED43F-A939-49C5-95C6-67843CFF4541}" type="presParOf" srcId="{400279DE-04E9-47DE-A8F7-9C199931DD17}" destId="{21A83DEB-4C56-4A1B-B3CA-DF8C22C80A57}" srcOrd="8" destOrd="0" presId="urn:microsoft.com/office/officeart/2009/3/layout/CircleRelationship"/>
    <dgm:cxn modelId="{1F322BA9-7E6A-40F8-AC73-BEE8A8DBEB54}" type="presParOf" srcId="{21A83DEB-4C56-4A1B-B3CA-DF8C22C80A57}" destId="{FA87FF49-7545-4587-85CF-7C58F532930E}" srcOrd="0" destOrd="0" presId="urn:microsoft.com/office/officeart/2009/3/layout/CircleRelationship"/>
    <dgm:cxn modelId="{29293B0D-CCFF-4D38-ACCA-2B93379578AA}" type="presParOf" srcId="{400279DE-04E9-47DE-A8F7-9C199931DD17}" destId="{6226088C-1833-4634-95FC-1E6B55433031}" srcOrd="9" destOrd="0" presId="urn:microsoft.com/office/officeart/2009/3/layout/CircleRelationship"/>
    <dgm:cxn modelId="{7637E2D1-47E0-4680-A581-FE24F05DB175}" type="presParOf" srcId="{6226088C-1833-4634-95FC-1E6B55433031}" destId="{AB1554BC-8258-4C7B-85B9-6A2CCAE3FEEA}" srcOrd="0" destOrd="0" presId="urn:microsoft.com/office/officeart/2009/3/layout/CircleRelationship"/>
    <dgm:cxn modelId="{EE81CAC6-CD2F-45C8-8832-FAE98051DDF4}" type="presParOf" srcId="{400279DE-04E9-47DE-A8F7-9C199931DD17}" destId="{C6916158-052D-4C30-A1CF-32B947BD730D}" srcOrd="10" destOrd="0" presId="urn:microsoft.com/office/officeart/2009/3/layout/CircleRelationship"/>
    <dgm:cxn modelId="{3D078EC3-46A2-4988-97BD-061CAB1458AA}" type="presParOf" srcId="{400279DE-04E9-47DE-A8F7-9C199931DD17}" destId="{26E31DA7-CD8E-43E0-BD63-43439861CA92}" srcOrd="11" destOrd="0" presId="urn:microsoft.com/office/officeart/2009/3/layout/CircleRelationship"/>
    <dgm:cxn modelId="{F3790E1A-85AD-4989-91A8-99D6231A1889}" type="presParOf" srcId="{26E31DA7-CD8E-43E0-BD63-43439861CA92}" destId="{76A89768-B289-4D75-A8A4-1FE6A981E05F}" srcOrd="0" destOrd="0" presId="urn:microsoft.com/office/officeart/2009/3/layout/CircleRelationship"/>
    <dgm:cxn modelId="{050E1611-A158-4B60-829B-48168B578D0F}" type="presParOf" srcId="{400279DE-04E9-47DE-A8F7-9C199931DD17}" destId="{BD1FB564-31FE-4412-933F-820279CEB2E1}" srcOrd="12" destOrd="0" presId="urn:microsoft.com/office/officeart/2009/3/layout/CircleRelationship"/>
    <dgm:cxn modelId="{B3982ABB-B9DF-41D9-AAD1-E42560AF20CA}" type="presParOf" srcId="{BD1FB564-31FE-4412-933F-820279CEB2E1}" destId="{75112F57-9F4D-4BBC-B25A-4E760953FDD8}" srcOrd="0" destOrd="0" presId="urn:microsoft.com/office/officeart/2009/3/layout/CircleRelationship"/>
    <dgm:cxn modelId="{A7FEECB7-8D75-426E-B613-8AB84C7DA51C}" type="presParOf" srcId="{400279DE-04E9-47DE-A8F7-9C199931DD17}" destId="{F633BD78-B166-46D0-BD22-FE6C52001C3A}" srcOrd="13" destOrd="0" presId="urn:microsoft.com/office/officeart/2009/3/layout/CircleRelationship"/>
    <dgm:cxn modelId="{F4DEFE17-F540-4AC7-8D3C-AE0A959035DB}" type="presParOf" srcId="{F633BD78-B166-46D0-BD22-FE6C52001C3A}" destId="{3DAD070E-DCA6-477B-BC40-42DBA460FCE3}" srcOrd="0" destOrd="0" presId="urn:microsoft.com/office/officeart/2009/3/layout/CircleRelationship"/>
    <dgm:cxn modelId="{6B46F742-3614-4520-B4F5-38A8CF805AF3}" type="presParOf" srcId="{400279DE-04E9-47DE-A8F7-9C199931DD17}" destId="{262AFCF3-1032-4B5E-AB9C-79077964BC29}" srcOrd="14" destOrd="0" presId="urn:microsoft.com/office/officeart/2009/3/layout/CircleRelationship"/>
    <dgm:cxn modelId="{BEBD6AC1-CDE8-44A3-88AF-F547C09666B9}" type="presParOf" srcId="{400279DE-04E9-47DE-A8F7-9C199931DD17}" destId="{629C4936-5829-4030-A626-BB4521CD05BF}" srcOrd="15" destOrd="0" presId="urn:microsoft.com/office/officeart/2009/3/layout/CircleRelationship"/>
    <dgm:cxn modelId="{5903B434-AB9C-465A-BC7F-834DCAD2F4AB}" type="presParOf" srcId="{629C4936-5829-4030-A626-BB4521CD05BF}" destId="{93C730FF-1AB1-40EE-B0C0-E30880CF49D9}" srcOrd="0" destOrd="0" presId="urn:microsoft.com/office/officeart/2009/3/layout/CircleRelationship"/>
    <dgm:cxn modelId="{7CAC6D47-FE7F-4B11-BC45-65290ACC0A50}" type="presParOf" srcId="{400279DE-04E9-47DE-A8F7-9C199931DD17}" destId="{0EBF447D-AC51-416A-9681-B167347970AD}" srcOrd="16" destOrd="0" presId="urn:microsoft.com/office/officeart/2009/3/layout/CircleRelationship"/>
    <dgm:cxn modelId="{B971EF57-ED8B-4114-BA3E-39D793B246BA}" type="presParOf" srcId="{400279DE-04E9-47DE-A8F7-9C199931DD17}" destId="{7778C084-9048-4CB0-BCD4-4AE75F4D74C9}" srcOrd="17" destOrd="0" presId="urn:microsoft.com/office/officeart/2009/3/layout/CircleRelationship"/>
    <dgm:cxn modelId="{27C8F79D-A54C-4CE6-9776-3B622E8047DD}" type="presParOf" srcId="{7778C084-9048-4CB0-BCD4-4AE75F4D74C9}" destId="{D45FC802-C01A-466A-81F5-531516C48EFE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FD5BA49-80DC-4F72-9F8A-99D75A720271}" type="doc">
      <dgm:prSet loTypeId="urn:microsoft.com/office/officeart/2005/8/layout/funnel1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E9EB728-EDA2-46C3-A48E-9707B8A7B6BB}">
      <dgm:prSet phldrT="[Текст]"/>
      <dgm:spPr/>
      <dgm:t>
        <a:bodyPr/>
        <a:lstStyle/>
        <a:p>
          <a:r>
            <a:rPr lang="ru-RU" dirty="0" err="1" smtClean="0"/>
            <a:t>Exabis</a:t>
          </a:r>
          <a:r>
            <a:rPr lang="ru-RU" dirty="0" smtClean="0"/>
            <a:t> E-</a:t>
          </a:r>
          <a:r>
            <a:rPr lang="ru-RU" dirty="0" err="1" smtClean="0"/>
            <a:t>Portfolio</a:t>
          </a:r>
          <a:endParaRPr lang="ru-RU" dirty="0"/>
        </a:p>
      </dgm:t>
    </dgm:pt>
    <dgm:pt modelId="{111B4E8E-8F92-4188-B45C-C0DF7C707314}" type="parTrans" cxnId="{78D06FE6-62D4-45E1-B53C-A1D5EFD4CF49}">
      <dgm:prSet/>
      <dgm:spPr/>
      <dgm:t>
        <a:bodyPr/>
        <a:lstStyle/>
        <a:p>
          <a:endParaRPr lang="ru-RU"/>
        </a:p>
      </dgm:t>
    </dgm:pt>
    <dgm:pt modelId="{D5CABC6A-4F78-4DC8-8C7E-4C086C41CB6F}" type="sibTrans" cxnId="{78D06FE6-62D4-45E1-B53C-A1D5EFD4CF49}">
      <dgm:prSet/>
      <dgm:spPr/>
      <dgm:t>
        <a:bodyPr/>
        <a:lstStyle/>
        <a:p>
          <a:endParaRPr lang="ru-RU"/>
        </a:p>
      </dgm:t>
    </dgm:pt>
    <dgm:pt modelId="{F1E99576-AFAE-45DD-824E-283D5D97ED77}">
      <dgm:prSet phldrT="[Текст]"/>
      <dgm:spPr/>
      <dgm:t>
        <a:bodyPr/>
        <a:lstStyle/>
        <a:p>
          <a:r>
            <a:rPr lang="ru-RU" dirty="0" err="1" smtClean="0"/>
            <a:t>Mahara</a:t>
          </a:r>
          <a:endParaRPr lang="ru-RU" dirty="0"/>
        </a:p>
      </dgm:t>
    </dgm:pt>
    <dgm:pt modelId="{3AF3E00A-B12D-452E-971C-31A298470623}" type="parTrans" cxnId="{386CFA8E-03EC-4072-9177-4376FDBDC03B}">
      <dgm:prSet/>
      <dgm:spPr/>
      <dgm:t>
        <a:bodyPr/>
        <a:lstStyle/>
        <a:p>
          <a:endParaRPr lang="ru-RU"/>
        </a:p>
      </dgm:t>
    </dgm:pt>
    <dgm:pt modelId="{17EA8EC7-847C-4A00-9E60-6A8E233FC679}" type="sibTrans" cxnId="{386CFA8E-03EC-4072-9177-4376FDBDC03B}">
      <dgm:prSet/>
      <dgm:spPr/>
      <dgm:t>
        <a:bodyPr/>
        <a:lstStyle/>
        <a:p>
          <a:endParaRPr lang="ru-RU"/>
        </a:p>
      </dgm:t>
    </dgm:pt>
    <dgm:pt modelId="{F37C9D88-F6F5-4C21-997B-A6A1C2DCC955}">
      <dgm:prSet phldrT="[Текст]" custT="1"/>
      <dgm:spPr/>
      <dgm:t>
        <a:bodyPr/>
        <a:lstStyle/>
        <a:p>
          <a:r>
            <a:rPr lang="ru-RU" sz="3200" b="1" dirty="0" smtClean="0"/>
            <a:t>Портфолио</a:t>
          </a:r>
          <a:endParaRPr lang="ru-RU" sz="2300" b="1" dirty="0"/>
        </a:p>
      </dgm:t>
    </dgm:pt>
    <dgm:pt modelId="{18CD9F07-BBAF-49CD-8B2C-3B137E794E88}" type="parTrans" cxnId="{B0DAA0ED-BEEF-405C-8E71-BB428C6B6544}">
      <dgm:prSet/>
      <dgm:spPr/>
      <dgm:t>
        <a:bodyPr/>
        <a:lstStyle/>
        <a:p>
          <a:endParaRPr lang="ru-RU"/>
        </a:p>
      </dgm:t>
    </dgm:pt>
    <dgm:pt modelId="{B97E3917-F421-4266-84B1-32454879F349}" type="sibTrans" cxnId="{B0DAA0ED-BEEF-405C-8E71-BB428C6B6544}">
      <dgm:prSet/>
      <dgm:spPr/>
      <dgm:t>
        <a:bodyPr/>
        <a:lstStyle/>
        <a:p>
          <a:endParaRPr lang="ru-RU"/>
        </a:p>
      </dgm:t>
    </dgm:pt>
    <dgm:pt modelId="{B4E14436-B7AB-4B52-B96A-A21D0BEB9D9F}">
      <dgm:prSet phldrT="[Текст]"/>
      <dgm:spPr/>
      <dgm:t>
        <a:bodyPr/>
        <a:lstStyle/>
        <a:p>
          <a:r>
            <a:rPr lang="ru-RU" dirty="0" smtClean="0"/>
            <a:t>Деканат</a:t>
          </a:r>
          <a:endParaRPr lang="ru-RU" dirty="0"/>
        </a:p>
      </dgm:t>
    </dgm:pt>
    <dgm:pt modelId="{B90A14E7-A4A2-4583-B67A-3F48AC4B2B3A}" type="parTrans" cxnId="{1EB47959-DF70-4549-96E4-0642129555BB}">
      <dgm:prSet/>
      <dgm:spPr/>
      <dgm:t>
        <a:bodyPr/>
        <a:lstStyle/>
        <a:p>
          <a:endParaRPr lang="ru-RU"/>
        </a:p>
      </dgm:t>
    </dgm:pt>
    <dgm:pt modelId="{50D8416C-94ED-44D2-90E7-4B0444005373}" type="sibTrans" cxnId="{1EB47959-DF70-4549-96E4-0642129555BB}">
      <dgm:prSet/>
      <dgm:spPr/>
      <dgm:t>
        <a:bodyPr/>
        <a:lstStyle/>
        <a:p>
          <a:endParaRPr lang="ru-RU"/>
        </a:p>
      </dgm:t>
    </dgm:pt>
    <dgm:pt modelId="{141F13ED-8ADC-41EB-B6D1-33894A76E3C2}" type="pres">
      <dgm:prSet presAssocID="{7FD5BA49-80DC-4F72-9F8A-99D75A72027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110CEE-E01F-40BF-AC4D-35D48DE69944}" type="pres">
      <dgm:prSet presAssocID="{7FD5BA49-80DC-4F72-9F8A-99D75A720271}" presName="ellipse" presStyleLbl="trBgShp" presStyleIdx="0" presStyleCnt="1"/>
      <dgm:spPr/>
    </dgm:pt>
    <dgm:pt modelId="{2DEF1489-AD0C-416B-BF0B-B9FD18070159}" type="pres">
      <dgm:prSet presAssocID="{7FD5BA49-80DC-4F72-9F8A-99D75A720271}" presName="arrow1" presStyleLbl="fgShp" presStyleIdx="0" presStyleCnt="1"/>
      <dgm:spPr/>
    </dgm:pt>
    <dgm:pt modelId="{A266EE51-D731-425A-B9C2-C633A47FB574}" type="pres">
      <dgm:prSet presAssocID="{7FD5BA49-80DC-4F72-9F8A-99D75A720271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5104FF-4503-46E1-B12A-9FDEA7B2D4F3}" type="pres">
      <dgm:prSet presAssocID="{F1E99576-AFAE-45DD-824E-283D5D97ED77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9426CA-A4D6-464B-B949-36A5943D9383}" type="pres">
      <dgm:prSet presAssocID="{B4E14436-B7AB-4B52-B96A-A21D0BEB9D9F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8EEE78-D03E-478C-9F3B-16D193CFC571}" type="pres">
      <dgm:prSet presAssocID="{F37C9D88-F6F5-4C21-997B-A6A1C2DCC955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09E63B-FF53-491A-8E65-F169003A2E1E}" type="pres">
      <dgm:prSet presAssocID="{7FD5BA49-80DC-4F72-9F8A-99D75A720271}" presName="funnel" presStyleLbl="trAlignAcc1" presStyleIdx="0" presStyleCnt="1"/>
      <dgm:spPr/>
    </dgm:pt>
  </dgm:ptLst>
  <dgm:cxnLst>
    <dgm:cxn modelId="{CF3E43B9-040B-4162-B258-FD65EA7F8E2F}" type="presOf" srcId="{3E9EB728-EDA2-46C3-A48E-9707B8A7B6BB}" destId="{2C8EEE78-D03E-478C-9F3B-16D193CFC571}" srcOrd="0" destOrd="0" presId="urn:microsoft.com/office/officeart/2005/8/layout/funnel1"/>
    <dgm:cxn modelId="{3F0C115D-092C-45E6-A120-127D792277FE}" type="presOf" srcId="{F37C9D88-F6F5-4C21-997B-A6A1C2DCC955}" destId="{A266EE51-D731-425A-B9C2-C633A47FB574}" srcOrd="0" destOrd="0" presId="urn:microsoft.com/office/officeart/2005/8/layout/funnel1"/>
    <dgm:cxn modelId="{1EB47959-DF70-4549-96E4-0642129555BB}" srcId="{7FD5BA49-80DC-4F72-9F8A-99D75A720271}" destId="{B4E14436-B7AB-4B52-B96A-A21D0BEB9D9F}" srcOrd="2" destOrd="0" parTransId="{B90A14E7-A4A2-4583-B67A-3F48AC4B2B3A}" sibTransId="{50D8416C-94ED-44D2-90E7-4B0444005373}"/>
    <dgm:cxn modelId="{32391BA0-E432-4A83-95D3-7A67F4C54C91}" type="presOf" srcId="{B4E14436-B7AB-4B52-B96A-A21D0BEB9D9F}" destId="{FA5104FF-4503-46E1-B12A-9FDEA7B2D4F3}" srcOrd="0" destOrd="0" presId="urn:microsoft.com/office/officeart/2005/8/layout/funnel1"/>
    <dgm:cxn modelId="{386CFA8E-03EC-4072-9177-4376FDBDC03B}" srcId="{7FD5BA49-80DC-4F72-9F8A-99D75A720271}" destId="{F1E99576-AFAE-45DD-824E-283D5D97ED77}" srcOrd="1" destOrd="0" parTransId="{3AF3E00A-B12D-452E-971C-31A298470623}" sibTransId="{17EA8EC7-847C-4A00-9E60-6A8E233FC679}"/>
    <dgm:cxn modelId="{ECB08109-F7D1-477E-9293-A46F2E1B560E}" type="presOf" srcId="{7FD5BA49-80DC-4F72-9F8A-99D75A720271}" destId="{141F13ED-8ADC-41EB-B6D1-33894A76E3C2}" srcOrd="0" destOrd="0" presId="urn:microsoft.com/office/officeart/2005/8/layout/funnel1"/>
    <dgm:cxn modelId="{78D06FE6-62D4-45E1-B53C-A1D5EFD4CF49}" srcId="{7FD5BA49-80DC-4F72-9F8A-99D75A720271}" destId="{3E9EB728-EDA2-46C3-A48E-9707B8A7B6BB}" srcOrd="0" destOrd="0" parTransId="{111B4E8E-8F92-4188-B45C-C0DF7C707314}" sibTransId="{D5CABC6A-4F78-4DC8-8C7E-4C086C41CB6F}"/>
    <dgm:cxn modelId="{B0DAA0ED-BEEF-405C-8E71-BB428C6B6544}" srcId="{7FD5BA49-80DC-4F72-9F8A-99D75A720271}" destId="{F37C9D88-F6F5-4C21-997B-A6A1C2DCC955}" srcOrd="3" destOrd="0" parTransId="{18CD9F07-BBAF-49CD-8B2C-3B137E794E88}" sibTransId="{B97E3917-F421-4266-84B1-32454879F349}"/>
    <dgm:cxn modelId="{40966B56-4570-4354-B01D-48DCFC0B38E3}" type="presOf" srcId="{F1E99576-AFAE-45DD-824E-283D5D97ED77}" destId="{B79426CA-A4D6-464B-B949-36A5943D9383}" srcOrd="0" destOrd="0" presId="urn:microsoft.com/office/officeart/2005/8/layout/funnel1"/>
    <dgm:cxn modelId="{5A0DBBA4-B735-4143-B04D-B8627BBF9230}" type="presParOf" srcId="{141F13ED-8ADC-41EB-B6D1-33894A76E3C2}" destId="{B8110CEE-E01F-40BF-AC4D-35D48DE69944}" srcOrd="0" destOrd="0" presId="urn:microsoft.com/office/officeart/2005/8/layout/funnel1"/>
    <dgm:cxn modelId="{1E4DF0BA-729C-4647-9E60-87B5E35795DB}" type="presParOf" srcId="{141F13ED-8ADC-41EB-B6D1-33894A76E3C2}" destId="{2DEF1489-AD0C-416B-BF0B-B9FD18070159}" srcOrd="1" destOrd="0" presId="urn:microsoft.com/office/officeart/2005/8/layout/funnel1"/>
    <dgm:cxn modelId="{9E8AFD72-869C-4629-83CE-4E7ACE49FE27}" type="presParOf" srcId="{141F13ED-8ADC-41EB-B6D1-33894A76E3C2}" destId="{A266EE51-D731-425A-B9C2-C633A47FB574}" srcOrd="2" destOrd="0" presId="urn:microsoft.com/office/officeart/2005/8/layout/funnel1"/>
    <dgm:cxn modelId="{259C6884-73BB-4CF3-AEE7-4A7BC9D1B180}" type="presParOf" srcId="{141F13ED-8ADC-41EB-B6D1-33894A76E3C2}" destId="{FA5104FF-4503-46E1-B12A-9FDEA7B2D4F3}" srcOrd="3" destOrd="0" presId="urn:microsoft.com/office/officeart/2005/8/layout/funnel1"/>
    <dgm:cxn modelId="{25BA72D5-EDF7-4B61-8416-65BD312656B1}" type="presParOf" srcId="{141F13ED-8ADC-41EB-B6D1-33894A76E3C2}" destId="{B79426CA-A4D6-464B-B949-36A5943D9383}" srcOrd="4" destOrd="0" presId="urn:microsoft.com/office/officeart/2005/8/layout/funnel1"/>
    <dgm:cxn modelId="{0E7E2711-F381-487F-B49D-5BAE0954E649}" type="presParOf" srcId="{141F13ED-8ADC-41EB-B6D1-33894A76E3C2}" destId="{2C8EEE78-D03E-478C-9F3B-16D193CFC571}" srcOrd="5" destOrd="0" presId="urn:microsoft.com/office/officeart/2005/8/layout/funnel1"/>
    <dgm:cxn modelId="{F78B9011-70FD-4932-B5F9-312B063BECA0}" type="presParOf" srcId="{141F13ED-8ADC-41EB-B6D1-33894A76E3C2}" destId="{7609E63B-FF53-491A-8E65-F169003A2E1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921DDDC-9072-4A5E-A9C8-086367DEB9CF}" type="doc">
      <dgm:prSet loTypeId="urn:microsoft.com/office/officeart/2005/8/layout/hProcess9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63E9389C-C8EA-4079-9CA1-B8694457F301}">
      <dgm:prSet phldrT="[Текст]"/>
      <dgm:spPr/>
      <dgm:t>
        <a:bodyPr/>
        <a:lstStyle/>
        <a:p>
          <a:r>
            <a:rPr lang="ru-RU" dirty="0" smtClean="0"/>
            <a:t>Привести в соответствие требования ФГОС 3+ информационно-образовательную среду</a:t>
          </a:r>
          <a:endParaRPr lang="ru-RU" dirty="0"/>
        </a:p>
      </dgm:t>
    </dgm:pt>
    <dgm:pt modelId="{9949329E-9432-4516-A00F-7F249411A808}" type="parTrans" cxnId="{6F509F5E-B491-43FD-8E7D-A5AD0167F729}">
      <dgm:prSet/>
      <dgm:spPr/>
      <dgm:t>
        <a:bodyPr/>
        <a:lstStyle/>
        <a:p>
          <a:endParaRPr lang="ru-RU"/>
        </a:p>
      </dgm:t>
    </dgm:pt>
    <dgm:pt modelId="{43689149-CE27-45ED-912D-A6B2AD715C54}" type="sibTrans" cxnId="{6F509F5E-B491-43FD-8E7D-A5AD0167F729}">
      <dgm:prSet/>
      <dgm:spPr/>
      <dgm:t>
        <a:bodyPr/>
        <a:lstStyle/>
        <a:p>
          <a:endParaRPr lang="ru-RU"/>
        </a:p>
      </dgm:t>
    </dgm:pt>
    <dgm:pt modelId="{79556477-FBD9-42F0-A721-0C31EE2819D7}">
      <dgm:prSet phldrT="[Текст]"/>
      <dgm:spPr/>
      <dgm:t>
        <a:bodyPr/>
        <a:lstStyle/>
        <a:p>
          <a:r>
            <a:rPr lang="ru-RU" dirty="0" smtClean="0"/>
            <a:t>Внедрить систему формирования портфолио</a:t>
          </a:r>
          <a:endParaRPr lang="ru-RU" dirty="0"/>
        </a:p>
      </dgm:t>
    </dgm:pt>
    <dgm:pt modelId="{B28531FB-CE7B-4AE0-A69B-EBAC9FF41DE9}" type="parTrans" cxnId="{8E4FC538-727F-4650-A951-974C0128D6BF}">
      <dgm:prSet/>
      <dgm:spPr/>
      <dgm:t>
        <a:bodyPr/>
        <a:lstStyle/>
        <a:p>
          <a:endParaRPr lang="ru-RU"/>
        </a:p>
      </dgm:t>
    </dgm:pt>
    <dgm:pt modelId="{7949AEBE-A523-4542-A83C-02652976A07D}" type="sibTrans" cxnId="{8E4FC538-727F-4650-A951-974C0128D6BF}">
      <dgm:prSet/>
      <dgm:spPr/>
      <dgm:t>
        <a:bodyPr/>
        <a:lstStyle/>
        <a:p>
          <a:endParaRPr lang="ru-RU"/>
        </a:p>
      </dgm:t>
    </dgm:pt>
    <dgm:pt modelId="{5C805A2B-7566-47B3-B93F-0EA87EC76663}">
      <dgm:prSet phldrT="[Текст]"/>
      <dgm:spPr/>
      <dgm:t>
        <a:bodyPr/>
        <a:lstStyle/>
        <a:p>
          <a:r>
            <a:rPr lang="ru-RU" dirty="0" smtClean="0"/>
            <a:t>Разместить в каталоге ИСО информацию об интерактивных методах обучения используемых преподавателями</a:t>
          </a:r>
          <a:endParaRPr lang="ru-RU" dirty="0"/>
        </a:p>
      </dgm:t>
    </dgm:pt>
    <dgm:pt modelId="{C4F9D2C7-53EF-414E-91AD-035141951496}" type="parTrans" cxnId="{2FAC49B6-083F-4762-B547-A1FD7639BA3A}">
      <dgm:prSet/>
      <dgm:spPr/>
    </dgm:pt>
    <dgm:pt modelId="{C5CB74D6-2919-4915-8729-22C445B51016}" type="sibTrans" cxnId="{2FAC49B6-083F-4762-B547-A1FD7639BA3A}">
      <dgm:prSet/>
      <dgm:spPr/>
    </dgm:pt>
    <dgm:pt modelId="{0DC60113-B7D6-42BD-B072-3F2417C6FB0A}">
      <dgm:prSet phldrT="[Текст]"/>
      <dgm:spPr/>
      <dgm:t>
        <a:bodyPr/>
        <a:lstStyle/>
        <a:p>
          <a:r>
            <a:rPr lang="ru-RU" dirty="0" smtClean="0"/>
            <a:t>Перенести из системы </a:t>
          </a:r>
          <a:r>
            <a:rPr lang="ru-RU" dirty="0" err="1" smtClean="0"/>
            <a:t>ПиИК</a:t>
          </a:r>
          <a:r>
            <a:rPr lang="ru-RU" dirty="0" smtClean="0"/>
            <a:t> тесты в Каталог ЭУММД</a:t>
          </a:r>
          <a:endParaRPr lang="ru-RU" dirty="0"/>
        </a:p>
      </dgm:t>
    </dgm:pt>
    <dgm:pt modelId="{00EF84BC-7649-4FB3-AFBE-D42D2C8232B9}" type="parTrans" cxnId="{C133E11C-0F82-471A-A680-9B83BC4A9CBB}">
      <dgm:prSet/>
      <dgm:spPr/>
    </dgm:pt>
    <dgm:pt modelId="{57B27C9B-E0EC-42AD-9431-D53E9BBC2D76}" type="sibTrans" cxnId="{C133E11C-0F82-471A-A680-9B83BC4A9CBB}">
      <dgm:prSet/>
      <dgm:spPr/>
    </dgm:pt>
    <dgm:pt modelId="{2F88A299-41D9-47B6-94EC-26C9D6D61258}" type="pres">
      <dgm:prSet presAssocID="{0921DDDC-9072-4A5E-A9C8-086367DEB9C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43835A-74D1-4803-AD90-ABB93DD78DBB}" type="pres">
      <dgm:prSet presAssocID="{0921DDDC-9072-4A5E-A9C8-086367DEB9CF}" presName="arrow" presStyleLbl="bgShp" presStyleIdx="0" presStyleCnt="1"/>
      <dgm:spPr/>
    </dgm:pt>
    <dgm:pt modelId="{50E2E138-8732-4463-9610-6E46D4360283}" type="pres">
      <dgm:prSet presAssocID="{0921DDDC-9072-4A5E-A9C8-086367DEB9CF}" presName="linearProcess" presStyleCnt="0"/>
      <dgm:spPr/>
    </dgm:pt>
    <dgm:pt modelId="{A72CDD99-256B-42FE-81BE-8F43A36A51B2}" type="pres">
      <dgm:prSet presAssocID="{63E9389C-C8EA-4079-9CA1-B8694457F301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7A3830-0CB6-4154-85E6-4424BFE7015E}" type="pres">
      <dgm:prSet presAssocID="{43689149-CE27-45ED-912D-A6B2AD715C54}" presName="sibTrans" presStyleCnt="0"/>
      <dgm:spPr/>
    </dgm:pt>
    <dgm:pt modelId="{8E845E39-C4F8-4539-9979-A1A362F74E5D}" type="pres">
      <dgm:prSet presAssocID="{79556477-FBD9-42F0-A721-0C31EE2819D7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810BA9-263A-4213-B263-5BE473B72C50}" type="pres">
      <dgm:prSet presAssocID="{7949AEBE-A523-4542-A83C-02652976A07D}" presName="sibTrans" presStyleCnt="0"/>
      <dgm:spPr/>
    </dgm:pt>
    <dgm:pt modelId="{FFF871BC-D922-40A3-AE72-85AE0AA701A3}" type="pres">
      <dgm:prSet presAssocID="{5C805A2B-7566-47B3-B93F-0EA87EC76663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E7AB5-53F5-4897-AB47-1E798F593918}" type="pres">
      <dgm:prSet presAssocID="{C5CB74D6-2919-4915-8729-22C445B51016}" presName="sibTrans" presStyleCnt="0"/>
      <dgm:spPr/>
    </dgm:pt>
    <dgm:pt modelId="{FF3CAD77-B3A5-42F2-A2BC-266E696D8ABC}" type="pres">
      <dgm:prSet presAssocID="{0DC60113-B7D6-42BD-B072-3F2417C6FB0A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33E11C-0F82-471A-A680-9B83BC4A9CBB}" srcId="{0921DDDC-9072-4A5E-A9C8-086367DEB9CF}" destId="{0DC60113-B7D6-42BD-B072-3F2417C6FB0A}" srcOrd="3" destOrd="0" parTransId="{00EF84BC-7649-4FB3-AFBE-D42D2C8232B9}" sibTransId="{57B27C9B-E0EC-42AD-9431-D53E9BBC2D76}"/>
    <dgm:cxn modelId="{B34CE9DB-4FF2-461B-AFC4-122B47552E63}" type="presOf" srcId="{79556477-FBD9-42F0-A721-0C31EE2819D7}" destId="{8E845E39-C4F8-4539-9979-A1A362F74E5D}" srcOrd="0" destOrd="0" presId="urn:microsoft.com/office/officeart/2005/8/layout/hProcess9"/>
    <dgm:cxn modelId="{8E4FC538-727F-4650-A951-974C0128D6BF}" srcId="{0921DDDC-9072-4A5E-A9C8-086367DEB9CF}" destId="{79556477-FBD9-42F0-A721-0C31EE2819D7}" srcOrd="1" destOrd="0" parTransId="{B28531FB-CE7B-4AE0-A69B-EBAC9FF41DE9}" sibTransId="{7949AEBE-A523-4542-A83C-02652976A07D}"/>
    <dgm:cxn modelId="{2FAC49B6-083F-4762-B547-A1FD7639BA3A}" srcId="{0921DDDC-9072-4A5E-A9C8-086367DEB9CF}" destId="{5C805A2B-7566-47B3-B93F-0EA87EC76663}" srcOrd="2" destOrd="0" parTransId="{C4F9D2C7-53EF-414E-91AD-035141951496}" sibTransId="{C5CB74D6-2919-4915-8729-22C445B51016}"/>
    <dgm:cxn modelId="{EDBA478D-6A1B-4EF1-B1E3-DA6FF5BB5D08}" type="presOf" srcId="{5C805A2B-7566-47B3-B93F-0EA87EC76663}" destId="{FFF871BC-D922-40A3-AE72-85AE0AA701A3}" srcOrd="0" destOrd="0" presId="urn:microsoft.com/office/officeart/2005/8/layout/hProcess9"/>
    <dgm:cxn modelId="{26045E8F-A991-4E5D-9051-E776763D372F}" type="presOf" srcId="{0DC60113-B7D6-42BD-B072-3F2417C6FB0A}" destId="{FF3CAD77-B3A5-42F2-A2BC-266E696D8ABC}" srcOrd="0" destOrd="0" presId="urn:microsoft.com/office/officeart/2005/8/layout/hProcess9"/>
    <dgm:cxn modelId="{B6F1EE23-DCAC-4030-9EA3-B128CDAD33A6}" type="presOf" srcId="{63E9389C-C8EA-4079-9CA1-B8694457F301}" destId="{A72CDD99-256B-42FE-81BE-8F43A36A51B2}" srcOrd="0" destOrd="0" presId="urn:microsoft.com/office/officeart/2005/8/layout/hProcess9"/>
    <dgm:cxn modelId="{60EED555-8738-4EAA-8F71-4FA90F91DFB3}" type="presOf" srcId="{0921DDDC-9072-4A5E-A9C8-086367DEB9CF}" destId="{2F88A299-41D9-47B6-94EC-26C9D6D61258}" srcOrd="0" destOrd="0" presId="urn:microsoft.com/office/officeart/2005/8/layout/hProcess9"/>
    <dgm:cxn modelId="{6F509F5E-B491-43FD-8E7D-A5AD0167F729}" srcId="{0921DDDC-9072-4A5E-A9C8-086367DEB9CF}" destId="{63E9389C-C8EA-4079-9CA1-B8694457F301}" srcOrd="0" destOrd="0" parTransId="{9949329E-9432-4516-A00F-7F249411A808}" sibTransId="{43689149-CE27-45ED-912D-A6B2AD715C54}"/>
    <dgm:cxn modelId="{DA430D1C-BB99-41FE-9019-1F68B79063C4}" type="presParOf" srcId="{2F88A299-41D9-47B6-94EC-26C9D6D61258}" destId="{4443835A-74D1-4803-AD90-ABB93DD78DBB}" srcOrd="0" destOrd="0" presId="urn:microsoft.com/office/officeart/2005/8/layout/hProcess9"/>
    <dgm:cxn modelId="{7225EA96-FD1D-40F4-9797-DA615D6923A1}" type="presParOf" srcId="{2F88A299-41D9-47B6-94EC-26C9D6D61258}" destId="{50E2E138-8732-4463-9610-6E46D4360283}" srcOrd="1" destOrd="0" presId="urn:microsoft.com/office/officeart/2005/8/layout/hProcess9"/>
    <dgm:cxn modelId="{AE5CD3AB-A894-48FF-B97E-9A53126CA390}" type="presParOf" srcId="{50E2E138-8732-4463-9610-6E46D4360283}" destId="{A72CDD99-256B-42FE-81BE-8F43A36A51B2}" srcOrd="0" destOrd="0" presId="urn:microsoft.com/office/officeart/2005/8/layout/hProcess9"/>
    <dgm:cxn modelId="{449C10EB-379C-43E0-BFDC-5E21AF492FF5}" type="presParOf" srcId="{50E2E138-8732-4463-9610-6E46D4360283}" destId="{A57A3830-0CB6-4154-85E6-4424BFE7015E}" srcOrd="1" destOrd="0" presId="urn:microsoft.com/office/officeart/2005/8/layout/hProcess9"/>
    <dgm:cxn modelId="{1C6FDB87-9664-4101-BE13-8982F83BC8C9}" type="presParOf" srcId="{50E2E138-8732-4463-9610-6E46D4360283}" destId="{8E845E39-C4F8-4539-9979-A1A362F74E5D}" srcOrd="2" destOrd="0" presId="urn:microsoft.com/office/officeart/2005/8/layout/hProcess9"/>
    <dgm:cxn modelId="{87D96A50-55EC-437A-8095-B48D0D5D1BB5}" type="presParOf" srcId="{50E2E138-8732-4463-9610-6E46D4360283}" destId="{68810BA9-263A-4213-B263-5BE473B72C50}" srcOrd="3" destOrd="0" presId="urn:microsoft.com/office/officeart/2005/8/layout/hProcess9"/>
    <dgm:cxn modelId="{81D56499-D013-42F9-8812-6E510D198F1A}" type="presParOf" srcId="{50E2E138-8732-4463-9610-6E46D4360283}" destId="{FFF871BC-D922-40A3-AE72-85AE0AA701A3}" srcOrd="4" destOrd="0" presId="urn:microsoft.com/office/officeart/2005/8/layout/hProcess9"/>
    <dgm:cxn modelId="{83B8ED13-FC41-4886-9E9B-25086AD879F9}" type="presParOf" srcId="{50E2E138-8732-4463-9610-6E46D4360283}" destId="{F80E7AB5-53F5-4897-AB47-1E798F593918}" srcOrd="5" destOrd="0" presId="urn:microsoft.com/office/officeart/2005/8/layout/hProcess9"/>
    <dgm:cxn modelId="{00027D25-01FE-4A9C-8D30-1CF14BCE1A71}" type="presParOf" srcId="{50E2E138-8732-4463-9610-6E46D4360283}" destId="{FF3CAD77-B3A5-42F2-A2BC-266E696D8AB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3A9EFD-AEEE-49AA-8758-3E501F0C2E32}" type="doc">
      <dgm:prSet loTypeId="urn:microsoft.com/office/officeart/2005/8/layout/cycle3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C17CEF1-77E4-4BBA-8CC9-258E23FF3F65}">
      <dgm:prSet phldrT="[Текст]" custT="1"/>
      <dgm:spPr/>
      <dgm:t>
        <a:bodyPr/>
        <a:lstStyle/>
        <a:p>
          <a:r>
            <a:rPr lang="ru-RU" sz="1800" i="1" dirty="0"/>
            <a:t>Официальный сайт</a:t>
          </a:r>
          <a:endParaRPr lang="ru-RU" sz="1800" dirty="0"/>
        </a:p>
      </dgm:t>
    </dgm:pt>
    <dgm:pt modelId="{888C6E2E-1D19-4D0E-A641-81703791ECA6}" type="parTrans" cxnId="{66A9C304-B15F-475A-AEFD-A813BF85E9B5}">
      <dgm:prSet/>
      <dgm:spPr/>
      <dgm:t>
        <a:bodyPr/>
        <a:lstStyle/>
        <a:p>
          <a:endParaRPr lang="ru-RU"/>
        </a:p>
      </dgm:t>
    </dgm:pt>
    <dgm:pt modelId="{5D6989D8-9CC8-48B1-A927-C8FC586EBD80}" type="sibTrans" cxnId="{66A9C304-B15F-475A-AEFD-A813BF85E9B5}">
      <dgm:prSet/>
      <dgm:spPr/>
      <dgm:t>
        <a:bodyPr/>
        <a:lstStyle/>
        <a:p>
          <a:endParaRPr lang="ru-RU"/>
        </a:p>
      </dgm:t>
    </dgm:pt>
    <dgm:pt modelId="{4A0FAB29-F012-4274-9AD0-E04855F5C97E}">
      <dgm:prSet phldrT="[Текст]" custT="1"/>
      <dgm:spPr/>
      <dgm:t>
        <a:bodyPr/>
        <a:lstStyle/>
        <a:p>
          <a:r>
            <a:rPr lang="ru-RU" sz="2400" dirty="0"/>
            <a:t>Сайт "ИОС"</a:t>
          </a:r>
        </a:p>
      </dgm:t>
    </dgm:pt>
    <dgm:pt modelId="{FFA0D911-D078-4DF6-B661-1246B2DBF46C}" type="parTrans" cxnId="{79E46467-D5F1-4CC8-8073-8FC44B8D0273}">
      <dgm:prSet/>
      <dgm:spPr/>
      <dgm:t>
        <a:bodyPr/>
        <a:lstStyle/>
        <a:p>
          <a:endParaRPr lang="ru-RU"/>
        </a:p>
      </dgm:t>
    </dgm:pt>
    <dgm:pt modelId="{0B78CCAF-D23D-433C-BB21-1EFFB85B8636}" type="sibTrans" cxnId="{79E46467-D5F1-4CC8-8073-8FC44B8D0273}">
      <dgm:prSet/>
      <dgm:spPr/>
      <dgm:t>
        <a:bodyPr/>
        <a:lstStyle/>
        <a:p>
          <a:endParaRPr lang="ru-RU"/>
        </a:p>
      </dgm:t>
    </dgm:pt>
    <dgm:pt modelId="{FBF524C6-2C5E-4AE2-89CC-B60264F4B84E}">
      <dgm:prSet phldrT="[Текст]" custT="1"/>
      <dgm:spPr/>
      <dgm:t>
        <a:bodyPr/>
        <a:lstStyle/>
        <a:p>
          <a:r>
            <a:rPr lang="ru-RU" sz="1400" dirty="0"/>
            <a:t>Система промежуточного и итогового контроля</a:t>
          </a:r>
        </a:p>
      </dgm:t>
    </dgm:pt>
    <dgm:pt modelId="{1D3F794B-79FE-4E64-930E-DA9DA5408E79}" type="parTrans" cxnId="{AF346B3B-FA23-4FFC-AF83-5F474527233F}">
      <dgm:prSet/>
      <dgm:spPr/>
      <dgm:t>
        <a:bodyPr/>
        <a:lstStyle/>
        <a:p>
          <a:endParaRPr lang="ru-RU"/>
        </a:p>
      </dgm:t>
    </dgm:pt>
    <dgm:pt modelId="{09C25775-8FDF-42FB-ACB5-5A1B04F3FC17}" type="sibTrans" cxnId="{AF346B3B-FA23-4FFC-AF83-5F474527233F}">
      <dgm:prSet/>
      <dgm:spPr/>
      <dgm:t>
        <a:bodyPr/>
        <a:lstStyle/>
        <a:p>
          <a:endParaRPr lang="ru-RU"/>
        </a:p>
      </dgm:t>
    </dgm:pt>
    <dgm:pt modelId="{4743B1EC-17A2-4A48-A1AB-0116B0FF1C31}">
      <dgm:prSet phldrT="[Текст]" custT="1"/>
      <dgm:spPr/>
      <dgm:t>
        <a:bodyPr/>
        <a:lstStyle/>
        <a:p>
          <a:r>
            <a:rPr lang="ru-RU" sz="1800" dirty="0"/>
            <a:t>Система </a:t>
          </a:r>
          <a:r>
            <a:rPr lang="ru-RU" sz="1800" dirty="0" smtClean="0"/>
            <a:t>управления </a:t>
          </a:r>
          <a:r>
            <a:rPr lang="ru-RU" sz="1800" dirty="0"/>
            <a:t>обучением</a:t>
          </a:r>
        </a:p>
      </dgm:t>
    </dgm:pt>
    <dgm:pt modelId="{3997E090-01A6-4348-AE33-0E1267B10289}" type="parTrans" cxnId="{174692B0-97AA-4001-A5D7-43C928045140}">
      <dgm:prSet/>
      <dgm:spPr/>
      <dgm:t>
        <a:bodyPr/>
        <a:lstStyle/>
        <a:p>
          <a:endParaRPr lang="ru-RU"/>
        </a:p>
      </dgm:t>
    </dgm:pt>
    <dgm:pt modelId="{BBD3E1A6-B3EB-4629-8D9E-A89E385953BE}" type="sibTrans" cxnId="{174692B0-97AA-4001-A5D7-43C928045140}">
      <dgm:prSet/>
      <dgm:spPr/>
      <dgm:t>
        <a:bodyPr/>
        <a:lstStyle/>
        <a:p>
          <a:endParaRPr lang="ru-RU"/>
        </a:p>
      </dgm:t>
    </dgm:pt>
    <dgm:pt modelId="{C90E5724-7A05-4415-8968-5230F3A134FF}">
      <dgm:prSet phldrT="[Текст]" custT="1"/>
      <dgm:spPr/>
      <dgm:t>
        <a:bodyPr/>
        <a:lstStyle/>
        <a:p>
          <a:r>
            <a:rPr lang="ru-RU" sz="2000" dirty="0"/>
            <a:t>Каталог ЭУММД (ФГОС)</a:t>
          </a:r>
        </a:p>
      </dgm:t>
    </dgm:pt>
    <dgm:pt modelId="{135D941B-208F-4D17-828D-2BAB533CEE79}" type="parTrans" cxnId="{F76E68DA-03AA-44D4-A0AB-8EB28D88E0EF}">
      <dgm:prSet/>
      <dgm:spPr/>
      <dgm:t>
        <a:bodyPr/>
        <a:lstStyle/>
        <a:p>
          <a:endParaRPr lang="ru-RU"/>
        </a:p>
      </dgm:t>
    </dgm:pt>
    <dgm:pt modelId="{8FA24054-F28B-48B8-9681-DAAF5DA9A8B7}" type="sibTrans" cxnId="{F76E68DA-03AA-44D4-A0AB-8EB28D88E0EF}">
      <dgm:prSet/>
      <dgm:spPr/>
      <dgm:t>
        <a:bodyPr/>
        <a:lstStyle/>
        <a:p>
          <a:endParaRPr lang="ru-RU"/>
        </a:p>
      </dgm:t>
    </dgm:pt>
    <dgm:pt modelId="{B055DABC-594F-4019-B420-4E1084DC3976}">
      <dgm:prSet phldrT="[Текст]" custT="1"/>
      <dgm:spPr/>
      <dgm:t>
        <a:bodyPr/>
        <a:lstStyle/>
        <a:p>
          <a:r>
            <a:rPr lang="ru-RU" sz="2400" dirty="0"/>
            <a:t>Система "Деканат"</a:t>
          </a:r>
        </a:p>
      </dgm:t>
    </dgm:pt>
    <dgm:pt modelId="{074266AC-62BE-4E6C-88B5-B17C2DB97D00}" type="parTrans" cxnId="{99E1522D-F705-4C94-B52D-EDCAEDA86529}">
      <dgm:prSet/>
      <dgm:spPr/>
      <dgm:t>
        <a:bodyPr/>
        <a:lstStyle/>
        <a:p>
          <a:endParaRPr lang="ru-RU"/>
        </a:p>
      </dgm:t>
    </dgm:pt>
    <dgm:pt modelId="{0C26D7DC-DC39-4429-820E-C82D03A7ED33}" type="sibTrans" cxnId="{99E1522D-F705-4C94-B52D-EDCAEDA86529}">
      <dgm:prSet/>
      <dgm:spPr/>
      <dgm:t>
        <a:bodyPr/>
        <a:lstStyle/>
        <a:p>
          <a:endParaRPr lang="ru-RU"/>
        </a:p>
      </dgm:t>
    </dgm:pt>
    <dgm:pt modelId="{C379F719-05F4-41BB-849D-0D78EAD2D9EB}">
      <dgm:prSet phldrT="[Текст]" custT="1"/>
      <dgm:spPr/>
      <dgm:t>
        <a:bodyPr/>
        <a:lstStyle/>
        <a:p>
          <a:r>
            <a:rPr lang="ru-RU" sz="3200" dirty="0"/>
            <a:t>Планы</a:t>
          </a:r>
        </a:p>
      </dgm:t>
    </dgm:pt>
    <dgm:pt modelId="{29329AD1-7E76-40CA-9D28-6E9CFCD9EE3C}" type="parTrans" cxnId="{512BCEFB-972C-4063-9367-36AED8F7EA46}">
      <dgm:prSet/>
      <dgm:spPr/>
      <dgm:t>
        <a:bodyPr/>
        <a:lstStyle/>
        <a:p>
          <a:endParaRPr lang="ru-RU"/>
        </a:p>
      </dgm:t>
    </dgm:pt>
    <dgm:pt modelId="{EC723248-ABF0-4D7A-BDF2-459F71708872}" type="sibTrans" cxnId="{512BCEFB-972C-4063-9367-36AED8F7EA46}">
      <dgm:prSet/>
      <dgm:spPr/>
      <dgm:t>
        <a:bodyPr/>
        <a:lstStyle/>
        <a:p>
          <a:endParaRPr lang="ru-RU"/>
        </a:p>
      </dgm:t>
    </dgm:pt>
    <dgm:pt modelId="{B52BC52E-B760-4FE2-BE2C-756971C9E51C}" type="pres">
      <dgm:prSet presAssocID="{DD3A9EFD-AEEE-49AA-8758-3E501F0C2E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D288338-173A-4C63-8292-3D88F9D0DB78}" type="pres">
      <dgm:prSet presAssocID="{DD3A9EFD-AEEE-49AA-8758-3E501F0C2E32}" presName="cycle" presStyleCnt="0"/>
      <dgm:spPr/>
      <dgm:t>
        <a:bodyPr/>
        <a:lstStyle/>
        <a:p>
          <a:endParaRPr lang="ru-RU"/>
        </a:p>
      </dgm:t>
    </dgm:pt>
    <dgm:pt modelId="{919E5846-142F-4398-9F31-CE96D713624A}" type="pres">
      <dgm:prSet presAssocID="{1C17CEF1-77E4-4BBA-8CC9-258E23FF3F65}" presName="nodeFirstNode" presStyleLbl="node1" presStyleIdx="0" presStyleCnt="7" custRadScaleRad="99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32DD6C-0366-41AD-B37E-4D6C0A93628B}" type="pres">
      <dgm:prSet presAssocID="{5D6989D8-9CC8-48B1-A927-C8FC586EBD80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EB4ADA62-C879-4348-A34A-6D72396F05BC}" type="pres">
      <dgm:prSet presAssocID="{4A0FAB29-F012-4274-9AD0-E04855F5C97E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7C5577-E358-4B56-92EA-9DB1189B98AF}" type="pres">
      <dgm:prSet presAssocID="{FBF524C6-2C5E-4AE2-89CC-B60264F4B84E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67F29-1368-4A2B-B822-6B7F2D3A8DEE}" type="pres">
      <dgm:prSet presAssocID="{4743B1EC-17A2-4A48-A1AB-0116B0FF1C31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316B70-D303-4299-8C42-F3E99B1E09B8}" type="pres">
      <dgm:prSet presAssocID="{C90E5724-7A05-4415-8968-5230F3A134FF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22B764-9553-4FD1-9686-E630439E4D6A}" type="pres">
      <dgm:prSet presAssocID="{B055DABC-594F-4019-B420-4E1084DC3976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2391E-CE47-4E2C-BC91-D03CE2A1D759}" type="pres">
      <dgm:prSet presAssocID="{C379F719-05F4-41BB-849D-0D78EAD2D9EB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6BF1C5-340D-4CC7-8396-FE12316BDC11}" type="presOf" srcId="{C90E5724-7A05-4415-8968-5230F3A134FF}" destId="{1B316B70-D303-4299-8C42-F3E99B1E09B8}" srcOrd="0" destOrd="0" presId="urn:microsoft.com/office/officeart/2005/8/layout/cycle3"/>
    <dgm:cxn modelId="{E5FA45F4-AD89-4866-B80B-9D1E4D089789}" type="presOf" srcId="{4743B1EC-17A2-4A48-A1AB-0116B0FF1C31}" destId="{91B67F29-1368-4A2B-B822-6B7F2D3A8DEE}" srcOrd="0" destOrd="0" presId="urn:microsoft.com/office/officeart/2005/8/layout/cycle3"/>
    <dgm:cxn modelId="{512BCEFB-972C-4063-9367-36AED8F7EA46}" srcId="{DD3A9EFD-AEEE-49AA-8758-3E501F0C2E32}" destId="{C379F719-05F4-41BB-849D-0D78EAD2D9EB}" srcOrd="6" destOrd="0" parTransId="{29329AD1-7E76-40CA-9D28-6E9CFCD9EE3C}" sibTransId="{EC723248-ABF0-4D7A-BDF2-459F71708872}"/>
    <dgm:cxn modelId="{8097E13E-BDEA-4D11-833D-6D3506097229}" type="presOf" srcId="{DD3A9EFD-AEEE-49AA-8758-3E501F0C2E32}" destId="{B52BC52E-B760-4FE2-BE2C-756971C9E51C}" srcOrd="0" destOrd="0" presId="urn:microsoft.com/office/officeart/2005/8/layout/cycle3"/>
    <dgm:cxn modelId="{F971A5F7-2EDD-4381-A9EA-CF1F58171A12}" type="presOf" srcId="{C379F719-05F4-41BB-849D-0D78EAD2D9EB}" destId="{3C92391E-CE47-4E2C-BC91-D03CE2A1D759}" srcOrd="0" destOrd="0" presId="urn:microsoft.com/office/officeart/2005/8/layout/cycle3"/>
    <dgm:cxn modelId="{0D2F5107-EDC3-42D9-8A90-FBC09408DC42}" type="presOf" srcId="{1C17CEF1-77E4-4BBA-8CC9-258E23FF3F65}" destId="{919E5846-142F-4398-9F31-CE96D713624A}" srcOrd="0" destOrd="0" presId="urn:microsoft.com/office/officeart/2005/8/layout/cycle3"/>
    <dgm:cxn modelId="{79E46467-D5F1-4CC8-8073-8FC44B8D0273}" srcId="{DD3A9EFD-AEEE-49AA-8758-3E501F0C2E32}" destId="{4A0FAB29-F012-4274-9AD0-E04855F5C97E}" srcOrd="1" destOrd="0" parTransId="{FFA0D911-D078-4DF6-B661-1246B2DBF46C}" sibTransId="{0B78CCAF-D23D-433C-BB21-1EFFB85B8636}"/>
    <dgm:cxn modelId="{E3A3A55E-47A9-47B2-BBDF-955B1D9B8989}" type="presOf" srcId="{B055DABC-594F-4019-B420-4E1084DC3976}" destId="{6D22B764-9553-4FD1-9686-E630439E4D6A}" srcOrd="0" destOrd="0" presId="urn:microsoft.com/office/officeart/2005/8/layout/cycle3"/>
    <dgm:cxn modelId="{608A9F28-A8C6-473B-B11F-38DCE47A7A39}" type="presOf" srcId="{FBF524C6-2C5E-4AE2-89CC-B60264F4B84E}" destId="{147C5577-E358-4B56-92EA-9DB1189B98AF}" srcOrd="0" destOrd="0" presId="urn:microsoft.com/office/officeart/2005/8/layout/cycle3"/>
    <dgm:cxn modelId="{F76E68DA-03AA-44D4-A0AB-8EB28D88E0EF}" srcId="{DD3A9EFD-AEEE-49AA-8758-3E501F0C2E32}" destId="{C90E5724-7A05-4415-8968-5230F3A134FF}" srcOrd="4" destOrd="0" parTransId="{135D941B-208F-4D17-828D-2BAB533CEE79}" sibTransId="{8FA24054-F28B-48B8-9681-DAAF5DA9A8B7}"/>
    <dgm:cxn modelId="{174692B0-97AA-4001-A5D7-43C928045140}" srcId="{DD3A9EFD-AEEE-49AA-8758-3E501F0C2E32}" destId="{4743B1EC-17A2-4A48-A1AB-0116B0FF1C31}" srcOrd="3" destOrd="0" parTransId="{3997E090-01A6-4348-AE33-0E1267B10289}" sibTransId="{BBD3E1A6-B3EB-4629-8D9E-A89E385953BE}"/>
    <dgm:cxn modelId="{AF346B3B-FA23-4FFC-AF83-5F474527233F}" srcId="{DD3A9EFD-AEEE-49AA-8758-3E501F0C2E32}" destId="{FBF524C6-2C5E-4AE2-89CC-B60264F4B84E}" srcOrd="2" destOrd="0" parTransId="{1D3F794B-79FE-4E64-930E-DA9DA5408E79}" sibTransId="{09C25775-8FDF-42FB-ACB5-5A1B04F3FC17}"/>
    <dgm:cxn modelId="{99E1522D-F705-4C94-B52D-EDCAEDA86529}" srcId="{DD3A9EFD-AEEE-49AA-8758-3E501F0C2E32}" destId="{B055DABC-594F-4019-B420-4E1084DC3976}" srcOrd="5" destOrd="0" parTransId="{074266AC-62BE-4E6C-88B5-B17C2DB97D00}" sibTransId="{0C26D7DC-DC39-4429-820E-C82D03A7ED33}"/>
    <dgm:cxn modelId="{66A9C304-B15F-475A-AEFD-A813BF85E9B5}" srcId="{DD3A9EFD-AEEE-49AA-8758-3E501F0C2E32}" destId="{1C17CEF1-77E4-4BBA-8CC9-258E23FF3F65}" srcOrd="0" destOrd="0" parTransId="{888C6E2E-1D19-4D0E-A641-81703791ECA6}" sibTransId="{5D6989D8-9CC8-48B1-A927-C8FC586EBD80}"/>
    <dgm:cxn modelId="{7F039458-6BBD-4D93-AD52-B0C6555513D1}" type="presOf" srcId="{4A0FAB29-F012-4274-9AD0-E04855F5C97E}" destId="{EB4ADA62-C879-4348-A34A-6D72396F05BC}" srcOrd="0" destOrd="0" presId="urn:microsoft.com/office/officeart/2005/8/layout/cycle3"/>
    <dgm:cxn modelId="{2D2E9887-B100-4A94-9FA9-9937E7ACFB4B}" type="presOf" srcId="{5D6989D8-9CC8-48B1-A927-C8FC586EBD80}" destId="{4932DD6C-0366-41AD-B37E-4D6C0A93628B}" srcOrd="0" destOrd="0" presId="urn:microsoft.com/office/officeart/2005/8/layout/cycle3"/>
    <dgm:cxn modelId="{AFA01F05-8011-4BB4-AD96-020AC68A29DF}" type="presParOf" srcId="{B52BC52E-B760-4FE2-BE2C-756971C9E51C}" destId="{2D288338-173A-4C63-8292-3D88F9D0DB78}" srcOrd="0" destOrd="0" presId="urn:microsoft.com/office/officeart/2005/8/layout/cycle3"/>
    <dgm:cxn modelId="{99A44F1E-A690-42B8-8CAF-C419689FE990}" type="presParOf" srcId="{2D288338-173A-4C63-8292-3D88F9D0DB78}" destId="{919E5846-142F-4398-9F31-CE96D713624A}" srcOrd="0" destOrd="0" presId="urn:microsoft.com/office/officeart/2005/8/layout/cycle3"/>
    <dgm:cxn modelId="{2DB8B486-FEA6-4BFA-A170-2ADD4C123730}" type="presParOf" srcId="{2D288338-173A-4C63-8292-3D88F9D0DB78}" destId="{4932DD6C-0366-41AD-B37E-4D6C0A93628B}" srcOrd="1" destOrd="0" presId="urn:microsoft.com/office/officeart/2005/8/layout/cycle3"/>
    <dgm:cxn modelId="{D05A14D8-DC7D-4813-A53D-F159F8BDB0ED}" type="presParOf" srcId="{2D288338-173A-4C63-8292-3D88F9D0DB78}" destId="{EB4ADA62-C879-4348-A34A-6D72396F05BC}" srcOrd="2" destOrd="0" presId="urn:microsoft.com/office/officeart/2005/8/layout/cycle3"/>
    <dgm:cxn modelId="{6C70E289-0328-4F6B-A635-FDD6EFD305A2}" type="presParOf" srcId="{2D288338-173A-4C63-8292-3D88F9D0DB78}" destId="{147C5577-E358-4B56-92EA-9DB1189B98AF}" srcOrd="3" destOrd="0" presId="urn:microsoft.com/office/officeart/2005/8/layout/cycle3"/>
    <dgm:cxn modelId="{F400532F-598C-45C1-8FBE-80BB20D351FA}" type="presParOf" srcId="{2D288338-173A-4C63-8292-3D88F9D0DB78}" destId="{91B67F29-1368-4A2B-B822-6B7F2D3A8DEE}" srcOrd="4" destOrd="0" presId="urn:microsoft.com/office/officeart/2005/8/layout/cycle3"/>
    <dgm:cxn modelId="{55521226-8119-4E14-AF77-3D12B0D4A527}" type="presParOf" srcId="{2D288338-173A-4C63-8292-3D88F9D0DB78}" destId="{1B316B70-D303-4299-8C42-F3E99B1E09B8}" srcOrd="5" destOrd="0" presId="urn:microsoft.com/office/officeart/2005/8/layout/cycle3"/>
    <dgm:cxn modelId="{27AD95C8-2763-43EF-9EF1-965AF083FE67}" type="presParOf" srcId="{2D288338-173A-4C63-8292-3D88F9D0DB78}" destId="{6D22B764-9553-4FD1-9686-E630439E4D6A}" srcOrd="6" destOrd="0" presId="urn:microsoft.com/office/officeart/2005/8/layout/cycle3"/>
    <dgm:cxn modelId="{70EA7E65-2295-46D9-B316-8D8DF20DB5AE}" type="presParOf" srcId="{2D288338-173A-4C63-8292-3D88F9D0DB78}" destId="{3C92391E-CE47-4E2C-BC91-D03CE2A1D759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6D700A-D32F-45A0-B0CF-AA1EFA501910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0BDE95D4-67D0-4856-9100-12BCCBE59895}">
      <dgm:prSet phldrT="[Текст]" custT="1"/>
      <dgm:spPr/>
      <dgm:t>
        <a:bodyPr/>
        <a:lstStyle/>
        <a:p>
          <a:r>
            <a:rPr lang="ru-RU" sz="2400" b="1" i="0" dirty="0" smtClean="0"/>
            <a:t>2739</a:t>
          </a:r>
          <a:r>
            <a:rPr lang="ru-RU" sz="2400" b="0" i="0" dirty="0" smtClean="0"/>
            <a:t> </a:t>
          </a:r>
          <a:r>
            <a:rPr lang="ru-RU" sz="2000" dirty="0" smtClean="0"/>
            <a:t>электронных учебно-методических комплекса (учебно-методические материалы дисциплин)</a:t>
          </a:r>
          <a:endParaRPr lang="ru-RU" sz="2000" dirty="0"/>
        </a:p>
      </dgm:t>
    </dgm:pt>
    <dgm:pt modelId="{9EC6E760-9AF7-46AA-A5CB-FBF82ACBD812}" type="parTrans" cxnId="{5435DC21-113C-4543-AF1F-283FFBE0317E}">
      <dgm:prSet/>
      <dgm:spPr/>
      <dgm:t>
        <a:bodyPr/>
        <a:lstStyle/>
        <a:p>
          <a:endParaRPr lang="ru-RU"/>
        </a:p>
      </dgm:t>
    </dgm:pt>
    <dgm:pt modelId="{3BD2A2AA-7F1F-41C1-9F68-6A6CECD471D7}" type="sibTrans" cxnId="{5435DC21-113C-4543-AF1F-283FFBE0317E}">
      <dgm:prSet/>
      <dgm:spPr/>
      <dgm:t>
        <a:bodyPr/>
        <a:lstStyle/>
        <a:p>
          <a:endParaRPr lang="ru-RU"/>
        </a:p>
      </dgm:t>
    </dgm:pt>
    <dgm:pt modelId="{676903A6-64BD-417C-A1C3-133858FCEC18}">
      <dgm:prSet phldrT="[Текст]" custT="1"/>
      <dgm:spPr/>
      <dgm:t>
        <a:bodyPr/>
        <a:lstStyle/>
        <a:p>
          <a:r>
            <a:rPr lang="ru-RU" sz="2400" b="1" i="0" dirty="0" smtClean="0"/>
            <a:t>8861 </a:t>
          </a:r>
          <a:r>
            <a:rPr lang="ru-RU" sz="2400" dirty="0" smtClean="0"/>
            <a:t>пользователей системы</a:t>
          </a:r>
          <a:endParaRPr lang="ru-RU" sz="2400" dirty="0"/>
        </a:p>
      </dgm:t>
    </dgm:pt>
    <dgm:pt modelId="{C93A2704-EEFD-46B6-8D5F-7A30987282EB}" type="parTrans" cxnId="{F0E43E81-C8F9-4E59-A3A7-98C78E93FD27}">
      <dgm:prSet/>
      <dgm:spPr/>
      <dgm:t>
        <a:bodyPr/>
        <a:lstStyle/>
        <a:p>
          <a:endParaRPr lang="ru-RU"/>
        </a:p>
      </dgm:t>
    </dgm:pt>
    <dgm:pt modelId="{A2C4E77D-64D9-461A-B7EB-675E4789472A}" type="sibTrans" cxnId="{F0E43E81-C8F9-4E59-A3A7-98C78E93FD27}">
      <dgm:prSet/>
      <dgm:spPr/>
      <dgm:t>
        <a:bodyPr/>
        <a:lstStyle/>
        <a:p>
          <a:endParaRPr lang="ru-RU"/>
        </a:p>
      </dgm:t>
    </dgm:pt>
    <dgm:pt modelId="{5F6B0DDB-F219-482C-9716-A885956082C5}">
      <dgm:prSet phldrT="[Текст]" custT="1"/>
      <dgm:spPr/>
      <dgm:t>
        <a:bodyPr/>
        <a:lstStyle/>
        <a:p>
          <a:r>
            <a:rPr lang="ru-RU" sz="2400" b="0" i="0" dirty="0" smtClean="0"/>
            <a:t>131 773</a:t>
          </a:r>
          <a:r>
            <a:rPr lang="en-US" sz="2400" b="0" i="0" dirty="0" smtClean="0"/>
            <a:t> </a:t>
          </a:r>
          <a:r>
            <a:rPr lang="ru-RU" sz="2400" dirty="0" smtClean="0"/>
            <a:t>страниц просмотрено</a:t>
          </a:r>
          <a:r>
            <a:rPr lang="ru-RU" sz="1600" dirty="0" smtClean="0"/>
            <a:t> (за</a:t>
          </a:r>
          <a:r>
            <a:rPr lang="en-US" sz="1600" dirty="0" smtClean="0"/>
            <a:t> 2014</a:t>
          </a:r>
          <a:r>
            <a:rPr lang="ru-RU" sz="1600" dirty="0" smtClean="0"/>
            <a:t> г.)</a:t>
          </a:r>
          <a:endParaRPr lang="ru-RU" sz="1600" dirty="0"/>
        </a:p>
      </dgm:t>
    </dgm:pt>
    <dgm:pt modelId="{6D07D4BB-D5A2-4CC2-A0F3-097C84341F97}" type="parTrans" cxnId="{C7D59044-93DE-4FD1-BCD9-5D8E7B06BCE6}">
      <dgm:prSet/>
      <dgm:spPr/>
      <dgm:t>
        <a:bodyPr/>
        <a:lstStyle/>
        <a:p>
          <a:endParaRPr lang="ru-RU"/>
        </a:p>
      </dgm:t>
    </dgm:pt>
    <dgm:pt modelId="{FEB3D9F3-535B-46EF-9A1B-D31F5121446B}" type="sibTrans" cxnId="{C7D59044-93DE-4FD1-BCD9-5D8E7B06BCE6}">
      <dgm:prSet/>
      <dgm:spPr/>
      <dgm:t>
        <a:bodyPr/>
        <a:lstStyle/>
        <a:p>
          <a:endParaRPr lang="ru-RU"/>
        </a:p>
      </dgm:t>
    </dgm:pt>
    <dgm:pt modelId="{FAAE87EC-0D1D-49A8-BE75-D4CF7A716470}">
      <dgm:prSet phldrT="[Текст]" custT="1"/>
      <dgm:spPr/>
      <dgm:t>
        <a:bodyPr/>
        <a:lstStyle/>
        <a:p>
          <a:r>
            <a:rPr lang="ru-RU" sz="2400" dirty="0" smtClean="0"/>
            <a:t>168592 тестовых заданий (</a:t>
          </a:r>
          <a:r>
            <a:rPr lang="en-US" sz="2400" dirty="0" smtClean="0"/>
            <a:t>45</a:t>
          </a:r>
          <a:r>
            <a:rPr lang="ru-RU" sz="2400" dirty="0" smtClean="0"/>
            <a:t>34 теста)</a:t>
          </a:r>
          <a:endParaRPr lang="ru-RU" sz="2400" dirty="0"/>
        </a:p>
      </dgm:t>
    </dgm:pt>
    <dgm:pt modelId="{25798C53-107E-48CD-8791-EE848C08940A}" type="parTrans" cxnId="{22A4C994-602C-4959-AA30-92B75F7507E9}">
      <dgm:prSet/>
      <dgm:spPr/>
      <dgm:t>
        <a:bodyPr/>
        <a:lstStyle/>
        <a:p>
          <a:endParaRPr lang="ru-RU"/>
        </a:p>
      </dgm:t>
    </dgm:pt>
    <dgm:pt modelId="{BACF532A-A0D9-49F1-9F44-157C98392CC6}" type="sibTrans" cxnId="{22A4C994-602C-4959-AA30-92B75F7507E9}">
      <dgm:prSet/>
      <dgm:spPr/>
      <dgm:t>
        <a:bodyPr/>
        <a:lstStyle/>
        <a:p>
          <a:endParaRPr lang="ru-RU"/>
        </a:p>
      </dgm:t>
    </dgm:pt>
    <dgm:pt modelId="{2BD8033B-F47C-402D-9BD7-CC058C8EB570}" type="pres">
      <dgm:prSet presAssocID="{BF6D700A-D32F-45A0-B0CF-AA1EFA50191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678180F-B751-40BB-852E-02C5D6FE6B7B}" type="pres">
      <dgm:prSet presAssocID="{0BDE95D4-67D0-4856-9100-12BCCBE59895}" presName="parentLin" presStyleCnt="0"/>
      <dgm:spPr/>
    </dgm:pt>
    <dgm:pt modelId="{F3BCFB24-3027-4DBA-963C-4B7A6C4D6A78}" type="pres">
      <dgm:prSet presAssocID="{0BDE95D4-67D0-4856-9100-12BCCBE59895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87C0C515-8525-41C1-94A5-52E37FB84211}" type="pres">
      <dgm:prSet presAssocID="{0BDE95D4-67D0-4856-9100-12BCCBE59895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6D40D5-FC92-4463-9197-8E9874CE6C48}" type="pres">
      <dgm:prSet presAssocID="{0BDE95D4-67D0-4856-9100-12BCCBE59895}" presName="negativeSpace" presStyleCnt="0"/>
      <dgm:spPr/>
    </dgm:pt>
    <dgm:pt modelId="{5F0E9B07-9A3B-475C-B1FD-60F26FD6CAA6}" type="pres">
      <dgm:prSet presAssocID="{0BDE95D4-67D0-4856-9100-12BCCBE59895}" presName="childText" presStyleLbl="conFgAcc1" presStyleIdx="0" presStyleCnt="4">
        <dgm:presLayoutVars>
          <dgm:bulletEnabled val="1"/>
        </dgm:presLayoutVars>
      </dgm:prSet>
      <dgm:spPr/>
    </dgm:pt>
    <dgm:pt modelId="{BB60DD9F-B3A5-4308-A2CB-D62F1020B3F0}" type="pres">
      <dgm:prSet presAssocID="{3BD2A2AA-7F1F-41C1-9F68-6A6CECD471D7}" presName="spaceBetweenRectangles" presStyleCnt="0"/>
      <dgm:spPr/>
    </dgm:pt>
    <dgm:pt modelId="{FFDD0A5E-7187-4276-9611-977CA9CE0302}" type="pres">
      <dgm:prSet presAssocID="{FAAE87EC-0D1D-49A8-BE75-D4CF7A716470}" presName="parentLin" presStyleCnt="0"/>
      <dgm:spPr/>
    </dgm:pt>
    <dgm:pt modelId="{2B5C2DF5-0552-4D3C-A435-A8E2A1E2E44E}" type="pres">
      <dgm:prSet presAssocID="{FAAE87EC-0D1D-49A8-BE75-D4CF7A716470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8210055-794F-4501-AAD5-4ACE86C780E1}" type="pres">
      <dgm:prSet presAssocID="{FAAE87EC-0D1D-49A8-BE75-D4CF7A71647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575CF8-090E-46BF-8260-23C993AA8852}" type="pres">
      <dgm:prSet presAssocID="{FAAE87EC-0D1D-49A8-BE75-D4CF7A716470}" presName="negativeSpace" presStyleCnt="0"/>
      <dgm:spPr/>
    </dgm:pt>
    <dgm:pt modelId="{5E8B1C3A-FF8E-40C1-AD7A-E2FF99740A83}" type="pres">
      <dgm:prSet presAssocID="{FAAE87EC-0D1D-49A8-BE75-D4CF7A716470}" presName="childText" presStyleLbl="conFgAcc1" presStyleIdx="1" presStyleCnt="4">
        <dgm:presLayoutVars>
          <dgm:bulletEnabled val="1"/>
        </dgm:presLayoutVars>
      </dgm:prSet>
      <dgm:spPr/>
    </dgm:pt>
    <dgm:pt modelId="{30D86869-E023-4BE5-A648-5BC63BE80A7E}" type="pres">
      <dgm:prSet presAssocID="{BACF532A-A0D9-49F1-9F44-157C98392CC6}" presName="spaceBetweenRectangles" presStyleCnt="0"/>
      <dgm:spPr/>
    </dgm:pt>
    <dgm:pt modelId="{D3CB68C5-ED20-4F4A-BAB1-595382FBED5B}" type="pres">
      <dgm:prSet presAssocID="{676903A6-64BD-417C-A1C3-133858FCEC18}" presName="parentLin" presStyleCnt="0"/>
      <dgm:spPr/>
    </dgm:pt>
    <dgm:pt modelId="{71762F9C-47FF-47A9-8B69-A1DEFF9F0F6E}" type="pres">
      <dgm:prSet presAssocID="{676903A6-64BD-417C-A1C3-133858FCEC18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6C7E919B-C954-49A3-A042-7504F20FDC32}" type="pres">
      <dgm:prSet presAssocID="{676903A6-64BD-417C-A1C3-133858FCEC1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31289F-49D2-4324-A115-DC676B732928}" type="pres">
      <dgm:prSet presAssocID="{676903A6-64BD-417C-A1C3-133858FCEC18}" presName="negativeSpace" presStyleCnt="0"/>
      <dgm:spPr/>
    </dgm:pt>
    <dgm:pt modelId="{2D1AC3CE-3B45-4984-8D59-A4C409EF1AB4}" type="pres">
      <dgm:prSet presAssocID="{676903A6-64BD-417C-A1C3-133858FCEC18}" presName="childText" presStyleLbl="conFgAcc1" presStyleIdx="2" presStyleCnt="4">
        <dgm:presLayoutVars>
          <dgm:bulletEnabled val="1"/>
        </dgm:presLayoutVars>
      </dgm:prSet>
      <dgm:spPr/>
    </dgm:pt>
    <dgm:pt modelId="{C8CF45CB-A9D7-46B0-9DFD-08385165DAD3}" type="pres">
      <dgm:prSet presAssocID="{A2C4E77D-64D9-461A-B7EB-675E4789472A}" presName="spaceBetweenRectangles" presStyleCnt="0"/>
      <dgm:spPr/>
    </dgm:pt>
    <dgm:pt modelId="{44DA3C69-5511-4D5A-A31E-4B6257955B25}" type="pres">
      <dgm:prSet presAssocID="{5F6B0DDB-F219-482C-9716-A885956082C5}" presName="parentLin" presStyleCnt="0"/>
      <dgm:spPr/>
    </dgm:pt>
    <dgm:pt modelId="{EB3DB477-B066-430D-80D7-60BB4D1D43D8}" type="pres">
      <dgm:prSet presAssocID="{5F6B0DDB-F219-482C-9716-A885956082C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B8C0078-3866-4F30-990B-D52FDB1658E6}" type="pres">
      <dgm:prSet presAssocID="{5F6B0DDB-F219-482C-9716-A885956082C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FAA2FA-4521-4DF8-A00C-D8DB6AAAAFCE}" type="pres">
      <dgm:prSet presAssocID="{5F6B0DDB-F219-482C-9716-A885956082C5}" presName="negativeSpace" presStyleCnt="0"/>
      <dgm:spPr/>
    </dgm:pt>
    <dgm:pt modelId="{0B66E459-18FC-4233-ABC1-4F1E5BA7B4BE}" type="pres">
      <dgm:prSet presAssocID="{5F6B0DDB-F219-482C-9716-A885956082C5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3BD7110-2179-4296-A3EF-E68B7A95D7AB}" type="presOf" srcId="{0BDE95D4-67D0-4856-9100-12BCCBE59895}" destId="{87C0C515-8525-41C1-94A5-52E37FB84211}" srcOrd="1" destOrd="0" presId="urn:microsoft.com/office/officeart/2005/8/layout/list1"/>
    <dgm:cxn modelId="{C7D59044-93DE-4FD1-BCD9-5D8E7B06BCE6}" srcId="{BF6D700A-D32F-45A0-B0CF-AA1EFA501910}" destId="{5F6B0DDB-F219-482C-9716-A885956082C5}" srcOrd="3" destOrd="0" parTransId="{6D07D4BB-D5A2-4CC2-A0F3-097C84341F97}" sibTransId="{FEB3D9F3-535B-46EF-9A1B-D31F5121446B}"/>
    <dgm:cxn modelId="{F0E43E81-C8F9-4E59-A3A7-98C78E93FD27}" srcId="{BF6D700A-D32F-45A0-B0CF-AA1EFA501910}" destId="{676903A6-64BD-417C-A1C3-133858FCEC18}" srcOrd="2" destOrd="0" parTransId="{C93A2704-EEFD-46B6-8D5F-7A30987282EB}" sibTransId="{A2C4E77D-64D9-461A-B7EB-675E4789472A}"/>
    <dgm:cxn modelId="{1099E727-9B70-4C64-8DCF-3A0094E03ADC}" type="presOf" srcId="{676903A6-64BD-417C-A1C3-133858FCEC18}" destId="{6C7E919B-C954-49A3-A042-7504F20FDC32}" srcOrd="1" destOrd="0" presId="urn:microsoft.com/office/officeart/2005/8/layout/list1"/>
    <dgm:cxn modelId="{DDDB5A2D-FE9B-45F9-9758-D98146CA3168}" type="presOf" srcId="{FAAE87EC-0D1D-49A8-BE75-D4CF7A716470}" destId="{08210055-794F-4501-AAD5-4ACE86C780E1}" srcOrd="1" destOrd="0" presId="urn:microsoft.com/office/officeart/2005/8/layout/list1"/>
    <dgm:cxn modelId="{E6BCA030-AE77-41C5-800A-6D0B9478D227}" type="presOf" srcId="{5F6B0DDB-F219-482C-9716-A885956082C5}" destId="{EB3DB477-B066-430D-80D7-60BB4D1D43D8}" srcOrd="0" destOrd="0" presId="urn:microsoft.com/office/officeart/2005/8/layout/list1"/>
    <dgm:cxn modelId="{22A4C994-602C-4959-AA30-92B75F7507E9}" srcId="{BF6D700A-D32F-45A0-B0CF-AA1EFA501910}" destId="{FAAE87EC-0D1D-49A8-BE75-D4CF7A716470}" srcOrd="1" destOrd="0" parTransId="{25798C53-107E-48CD-8791-EE848C08940A}" sibTransId="{BACF532A-A0D9-49F1-9F44-157C98392CC6}"/>
    <dgm:cxn modelId="{CDD5E319-411E-4032-8647-EA33C5A734B0}" type="presOf" srcId="{5F6B0DDB-F219-482C-9716-A885956082C5}" destId="{DB8C0078-3866-4F30-990B-D52FDB1658E6}" srcOrd="1" destOrd="0" presId="urn:microsoft.com/office/officeart/2005/8/layout/list1"/>
    <dgm:cxn modelId="{4157214E-D487-4CCA-A022-C37781F09968}" type="presOf" srcId="{FAAE87EC-0D1D-49A8-BE75-D4CF7A716470}" destId="{2B5C2DF5-0552-4D3C-A435-A8E2A1E2E44E}" srcOrd="0" destOrd="0" presId="urn:microsoft.com/office/officeart/2005/8/layout/list1"/>
    <dgm:cxn modelId="{39A42794-9BDD-4C49-9D65-A8B3A58DDB42}" type="presOf" srcId="{676903A6-64BD-417C-A1C3-133858FCEC18}" destId="{71762F9C-47FF-47A9-8B69-A1DEFF9F0F6E}" srcOrd="0" destOrd="0" presId="urn:microsoft.com/office/officeart/2005/8/layout/list1"/>
    <dgm:cxn modelId="{D1C4FFE4-F894-45B7-AF94-1F9E17684841}" type="presOf" srcId="{0BDE95D4-67D0-4856-9100-12BCCBE59895}" destId="{F3BCFB24-3027-4DBA-963C-4B7A6C4D6A78}" srcOrd="0" destOrd="0" presId="urn:microsoft.com/office/officeart/2005/8/layout/list1"/>
    <dgm:cxn modelId="{5435DC21-113C-4543-AF1F-283FFBE0317E}" srcId="{BF6D700A-D32F-45A0-B0CF-AA1EFA501910}" destId="{0BDE95D4-67D0-4856-9100-12BCCBE59895}" srcOrd="0" destOrd="0" parTransId="{9EC6E760-9AF7-46AA-A5CB-FBF82ACBD812}" sibTransId="{3BD2A2AA-7F1F-41C1-9F68-6A6CECD471D7}"/>
    <dgm:cxn modelId="{D379EBA4-E78D-4358-BA73-AFD042221543}" type="presOf" srcId="{BF6D700A-D32F-45A0-B0CF-AA1EFA501910}" destId="{2BD8033B-F47C-402D-9BD7-CC058C8EB570}" srcOrd="0" destOrd="0" presId="urn:microsoft.com/office/officeart/2005/8/layout/list1"/>
    <dgm:cxn modelId="{C660F1EE-6A8F-4532-9940-742573E4C163}" type="presParOf" srcId="{2BD8033B-F47C-402D-9BD7-CC058C8EB570}" destId="{1678180F-B751-40BB-852E-02C5D6FE6B7B}" srcOrd="0" destOrd="0" presId="urn:microsoft.com/office/officeart/2005/8/layout/list1"/>
    <dgm:cxn modelId="{17EE7139-9B2A-45C8-8C19-7040B9433E7A}" type="presParOf" srcId="{1678180F-B751-40BB-852E-02C5D6FE6B7B}" destId="{F3BCFB24-3027-4DBA-963C-4B7A6C4D6A78}" srcOrd="0" destOrd="0" presId="urn:microsoft.com/office/officeart/2005/8/layout/list1"/>
    <dgm:cxn modelId="{8A5D3343-8516-460D-A60F-CB71FE2C15D1}" type="presParOf" srcId="{1678180F-B751-40BB-852E-02C5D6FE6B7B}" destId="{87C0C515-8525-41C1-94A5-52E37FB84211}" srcOrd="1" destOrd="0" presId="urn:microsoft.com/office/officeart/2005/8/layout/list1"/>
    <dgm:cxn modelId="{E08E69C7-407E-4A02-B2B7-A6DB5D9821F2}" type="presParOf" srcId="{2BD8033B-F47C-402D-9BD7-CC058C8EB570}" destId="{9B6D40D5-FC92-4463-9197-8E9874CE6C48}" srcOrd="1" destOrd="0" presId="urn:microsoft.com/office/officeart/2005/8/layout/list1"/>
    <dgm:cxn modelId="{32B5E601-8BA9-4DB5-8F90-861839E91940}" type="presParOf" srcId="{2BD8033B-F47C-402D-9BD7-CC058C8EB570}" destId="{5F0E9B07-9A3B-475C-B1FD-60F26FD6CAA6}" srcOrd="2" destOrd="0" presId="urn:microsoft.com/office/officeart/2005/8/layout/list1"/>
    <dgm:cxn modelId="{EF26C4FA-49D6-4D43-BDFA-9261875504A3}" type="presParOf" srcId="{2BD8033B-F47C-402D-9BD7-CC058C8EB570}" destId="{BB60DD9F-B3A5-4308-A2CB-D62F1020B3F0}" srcOrd="3" destOrd="0" presId="urn:microsoft.com/office/officeart/2005/8/layout/list1"/>
    <dgm:cxn modelId="{B2E4AE8B-27FC-4E6D-85C4-9C2C439770CD}" type="presParOf" srcId="{2BD8033B-F47C-402D-9BD7-CC058C8EB570}" destId="{FFDD0A5E-7187-4276-9611-977CA9CE0302}" srcOrd="4" destOrd="0" presId="urn:microsoft.com/office/officeart/2005/8/layout/list1"/>
    <dgm:cxn modelId="{FBC2A8B7-80F0-4387-B0C0-CDC78D84CF21}" type="presParOf" srcId="{FFDD0A5E-7187-4276-9611-977CA9CE0302}" destId="{2B5C2DF5-0552-4D3C-A435-A8E2A1E2E44E}" srcOrd="0" destOrd="0" presId="urn:microsoft.com/office/officeart/2005/8/layout/list1"/>
    <dgm:cxn modelId="{7CF87681-5E0C-43A0-BAD2-4544A61BDC07}" type="presParOf" srcId="{FFDD0A5E-7187-4276-9611-977CA9CE0302}" destId="{08210055-794F-4501-AAD5-4ACE86C780E1}" srcOrd="1" destOrd="0" presId="urn:microsoft.com/office/officeart/2005/8/layout/list1"/>
    <dgm:cxn modelId="{8A6E00C7-0B91-435B-9F08-D556393A7859}" type="presParOf" srcId="{2BD8033B-F47C-402D-9BD7-CC058C8EB570}" destId="{8F575CF8-090E-46BF-8260-23C993AA8852}" srcOrd="5" destOrd="0" presId="urn:microsoft.com/office/officeart/2005/8/layout/list1"/>
    <dgm:cxn modelId="{65DAA2E8-F25A-4E1E-894E-DC54856628E7}" type="presParOf" srcId="{2BD8033B-F47C-402D-9BD7-CC058C8EB570}" destId="{5E8B1C3A-FF8E-40C1-AD7A-E2FF99740A83}" srcOrd="6" destOrd="0" presId="urn:microsoft.com/office/officeart/2005/8/layout/list1"/>
    <dgm:cxn modelId="{0707F7EE-9398-4D98-BA81-F1B102CAAAE0}" type="presParOf" srcId="{2BD8033B-F47C-402D-9BD7-CC058C8EB570}" destId="{30D86869-E023-4BE5-A648-5BC63BE80A7E}" srcOrd="7" destOrd="0" presId="urn:microsoft.com/office/officeart/2005/8/layout/list1"/>
    <dgm:cxn modelId="{50535957-BDA7-4D5C-AEC2-8C3DBA54D245}" type="presParOf" srcId="{2BD8033B-F47C-402D-9BD7-CC058C8EB570}" destId="{D3CB68C5-ED20-4F4A-BAB1-595382FBED5B}" srcOrd="8" destOrd="0" presId="urn:microsoft.com/office/officeart/2005/8/layout/list1"/>
    <dgm:cxn modelId="{FCC94069-924A-470D-9957-5A9A47F26BAA}" type="presParOf" srcId="{D3CB68C5-ED20-4F4A-BAB1-595382FBED5B}" destId="{71762F9C-47FF-47A9-8B69-A1DEFF9F0F6E}" srcOrd="0" destOrd="0" presId="urn:microsoft.com/office/officeart/2005/8/layout/list1"/>
    <dgm:cxn modelId="{9B815657-153A-4659-B16A-A3EED7813F90}" type="presParOf" srcId="{D3CB68C5-ED20-4F4A-BAB1-595382FBED5B}" destId="{6C7E919B-C954-49A3-A042-7504F20FDC32}" srcOrd="1" destOrd="0" presId="urn:microsoft.com/office/officeart/2005/8/layout/list1"/>
    <dgm:cxn modelId="{CF563BCB-1F4C-4DCD-BBCE-7D0103BAF9F2}" type="presParOf" srcId="{2BD8033B-F47C-402D-9BD7-CC058C8EB570}" destId="{6931289F-49D2-4324-A115-DC676B732928}" srcOrd="9" destOrd="0" presId="urn:microsoft.com/office/officeart/2005/8/layout/list1"/>
    <dgm:cxn modelId="{9C8EBBE5-898B-406D-9E53-846631F7E4C0}" type="presParOf" srcId="{2BD8033B-F47C-402D-9BD7-CC058C8EB570}" destId="{2D1AC3CE-3B45-4984-8D59-A4C409EF1AB4}" srcOrd="10" destOrd="0" presId="urn:microsoft.com/office/officeart/2005/8/layout/list1"/>
    <dgm:cxn modelId="{561D11FF-AE84-49B5-AB3B-D3A4D4C19EAE}" type="presParOf" srcId="{2BD8033B-F47C-402D-9BD7-CC058C8EB570}" destId="{C8CF45CB-A9D7-46B0-9DFD-08385165DAD3}" srcOrd="11" destOrd="0" presId="urn:microsoft.com/office/officeart/2005/8/layout/list1"/>
    <dgm:cxn modelId="{A13E5949-4F43-495F-9127-F72DA2B80871}" type="presParOf" srcId="{2BD8033B-F47C-402D-9BD7-CC058C8EB570}" destId="{44DA3C69-5511-4D5A-A31E-4B6257955B25}" srcOrd="12" destOrd="0" presId="urn:microsoft.com/office/officeart/2005/8/layout/list1"/>
    <dgm:cxn modelId="{1635AE30-5334-413F-BC92-4C9B31241B97}" type="presParOf" srcId="{44DA3C69-5511-4D5A-A31E-4B6257955B25}" destId="{EB3DB477-B066-430D-80D7-60BB4D1D43D8}" srcOrd="0" destOrd="0" presId="urn:microsoft.com/office/officeart/2005/8/layout/list1"/>
    <dgm:cxn modelId="{EE950FA2-A79B-4445-BC97-48D7FE68CA05}" type="presParOf" srcId="{44DA3C69-5511-4D5A-A31E-4B6257955B25}" destId="{DB8C0078-3866-4F30-990B-D52FDB1658E6}" srcOrd="1" destOrd="0" presId="urn:microsoft.com/office/officeart/2005/8/layout/list1"/>
    <dgm:cxn modelId="{E7D5C45D-E607-4893-875A-90D27613CC62}" type="presParOf" srcId="{2BD8033B-F47C-402D-9BD7-CC058C8EB570}" destId="{3BFAA2FA-4521-4DF8-A00C-D8DB6AAAAFCE}" srcOrd="13" destOrd="0" presId="urn:microsoft.com/office/officeart/2005/8/layout/list1"/>
    <dgm:cxn modelId="{7F2A548F-9BBF-4427-911A-988AF82554F3}" type="presParOf" srcId="{2BD8033B-F47C-402D-9BD7-CC058C8EB570}" destId="{0B66E459-18FC-4233-ABC1-4F1E5BA7B4B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0F87C4-DB71-44EF-8275-BF2743026960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</dgm:pt>
    <dgm:pt modelId="{408A436F-0231-404B-BAEB-9E03CB3FDB17}">
      <dgm:prSet phldrT="[Текст]" custT="1"/>
      <dgm:spPr/>
      <dgm:t>
        <a:bodyPr/>
        <a:lstStyle/>
        <a:p>
          <a:r>
            <a:rPr lang="ru-RU" sz="1600" b="1" dirty="0" smtClean="0"/>
            <a:t>Титульный лист (</a:t>
          </a:r>
          <a:r>
            <a:rPr lang="ru-RU" sz="1600" i="1" dirty="0" smtClean="0"/>
            <a:t>содержащий номер ЭУМК, основные реквизиты и подписи согласований</a:t>
          </a:r>
          <a:r>
            <a:rPr lang="ru-RU" sz="1600" dirty="0" smtClean="0"/>
            <a:t>)</a:t>
          </a:r>
          <a:endParaRPr lang="ru-RU" sz="1600" dirty="0"/>
        </a:p>
      </dgm:t>
    </dgm:pt>
    <dgm:pt modelId="{F2456519-4F62-4EBB-B692-626574E6FE1F}" type="parTrans" cxnId="{DEC8E869-D4A9-4DD1-9405-53148BEA2707}">
      <dgm:prSet/>
      <dgm:spPr/>
      <dgm:t>
        <a:bodyPr/>
        <a:lstStyle/>
        <a:p>
          <a:endParaRPr lang="ru-RU"/>
        </a:p>
      </dgm:t>
    </dgm:pt>
    <dgm:pt modelId="{A150642C-C500-4CD4-AB14-5449FD6D9F20}" type="sibTrans" cxnId="{DEC8E869-D4A9-4DD1-9405-53148BEA2707}">
      <dgm:prSet/>
      <dgm:spPr/>
      <dgm:t>
        <a:bodyPr/>
        <a:lstStyle/>
        <a:p>
          <a:endParaRPr lang="ru-RU"/>
        </a:p>
      </dgm:t>
    </dgm:pt>
    <dgm:pt modelId="{DFDF5C7A-1391-41AC-B9E9-1DA8E9897CB0}">
      <dgm:prSet phldrT="[Текст]" custT="1"/>
      <dgm:spPr/>
      <dgm:t>
        <a:bodyPr/>
        <a:lstStyle/>
        <a:p>
          <a:r>
            <a:rPr lang="ru-RU" sz="1600" b="1" dirty="0" smtClean="0"/>
            <a:t>Рабочая программа</a:t>
          </a:r>
          <a:endParaRPr lang="ru-RU" sz="1600" b="1" dirty="0"/>
        </a:p>
      </dgm:t>
    </dgm:pt>
    <dgm:pt modelId="{54F5C0E7-CA52-4EBB-BCC5-DE6E8A34FF0C}" type="parTrans" cxnId="{1FEE1BC1-E9AD-45D4-B414-DD28CCD41BA1}">
      <dgm:prSet/>
      <dgm:spPr/>
      <dgm:t>
        <a:bodyPr/>
        <a:lstStyle/>
        <a:p>
          <a:endParaRPr lang="ru-RU"/>
        </a:p>
      </dgm:t>
    </dgm:pt>
    <dgm:pt modelId="{B61F7AD1-035F-4F2E-9739-7487E0E0BF9C}" type="sibTrans" cxnId="{1FEE1BC1-E9AD-45D4-B414-DD28CCD41BA1}">
      <dgm:prSet/>
      <dgm:spPr/>
      <dgm:t>
        <a:bodyPr/>
        <a:lstStyle/>
        <a:p>
          <a:endParaRPr lang="ru-RU"/>
        </a:p>
      </dgm:t>
    </dgm:pt>
    <dgm:pt modelId="{A607A48A-9865-4F7C-926F-EFC127B8BC8D}">
      <dgm:prSet phldrT="[Текст]" custT="1"/>
      <dgm:spPr/>
      <dgm:t>
        <a:bodyPr/>
        <a:lstStyle/>
        <a:p>
          <a:r>
            <a:rPr lang="ru-RU" sz="1600" b="1" dirty="0" smtClean="0"/>
            <a:t>Учебно-методическое обеспечение дисциплины </a:t>
          </a:r>
          <a:r>
            <a:rPr lang="ru-RU" sz="1600" dirty="0" smtClean="0"/>
            <a:t>(</a:t>
          </a:r>
          <a:r>
            <a:rPr lang="ru-RU" sz="1600" i="1" dirty="0" smtClean="0"/>
            <a:t>электронный вариант (полный или сокращенный) конспекта лекций или электронный учебник</a:t>
          </a:r>
          <a:endParaRPr lang="ru-RU" sz="1600" dirty="0"/>
        </a:p>
      </dgm:t>
    </dgm:pt>
    <dgm:pt modelId="{8DF2353C-75D5-4A29-ACBB-87A01520E768}" type="parTrans" cxnId="{7259C47C-2DDE-4072-9B9E-9019080B9F62}">
      <dgm:prSet/>
      <dgm:spPr/>
      <dgm:t>
        <a:bodyPr/>
        <a:lstStyle/>
        <a:p>
          <a:endParaRPr lang="ru-RU"/>
        </a:p>
      </dgm:t>
    </dgm:pt>
    <dgm:pt modelId="{6E8CED84-F7E3-4FDB-9069-F8F815EB431B}" type="sibTrans" cxnId="{7259C47C-2DDE-4072-9B9E-9019080B9F62}">
      <dgm:prSet/>
      <dgm:spPr/>
      <dgm:t>
        <a:bodyPr/>
        <a:lstStyle/>
        <a:p>
          <a:endParaRPr lang="ru-RU"/>
        </a:p>
      </dgm:t>
    </dgm:pt>
    <dgm:pt modelId="{31B277F7-1885-476A-8EF4-F3268F481340}">
      <dgm:prSet phldrT="[Текст]" custT="1"/>
      <dgm:spPr/>
      <dgm:t>
        <a:bodyPr/>
        <a:lstStyle/>
        <a:p>
          <a:r>
            <a:rPr lang="ru-RU" sz="1600" b="1" dirty="0" smtClean="0"/>
            <a:t>Методические рекомендации по самостоятельной работе </a:t>
          </a:r>
          <a:r>
            <a:rPr lang="ru-RU" sz="1600" dirty="0" smtClean="0"/>
            <a:t>студентов по дисциплине</a:t>
          </a:r>
          <a:endParaRPr lang="ru-RU" sz="1600" dirty="0"/>
        </a:p>
      </dgm:t>
    </dgm:pt>
    <dgm:pt modelId="{DE8C38A0-0106-4EFB-8F24-6DFD140F02E3}" type="parTrans" cxnId="{B0F8B03D-4A36-4F76-8DB5-FEA76CA989AB}">
      <dgm:prSet/>
      <dgm:spPr/>
      <dgm:t>
        <a:bodyPr/>
        <a:lstStyle/>
        <a:p>
          <a:endParaRPr lang="ru-RU"/>
        </a:p>
      </dgm:t>
    </dgm:pt>
    <dgm:pt modelId="{E0C83560-41B3-48AD-AADC-0FB6C6E74A50}" type="sibTrans" cxnId="{B0F8B03D-4A36-4F76-8DB5-FEA76CA989AB}">
      <dgm:prSet/>
      <dgm:spPr/>
      <dgm:t>
        <a:bodyPr/>
        <a:lstStyle/>
        <a:p>
          <a:endParaRPr lang="ru-RU"/>
        </a:p>
      </dgm:t>
    </dgm:pt>
    <dgm:pt modelId="{0F1DB9CC-FAA5-4A7D-A0CA-D55C2ED2209C}">
      <dgm:prSet phldrT="[Текст]" custT="1"/>
      <dgm:spPr/>
      <dgm:t>
        <a:bodyPr/>
        <a:lstStyle/>
        <a:p>
          <a:r>
            <a:rPr lang="ru-RU" sz="1600" b="1" dirty="0" smtClean="0"/>
            <a:t>Рекомендации по практическим и/или лабораторным занятиям </a:t>
          </a:r>
        </a:p>
        <a:p>
          <a:r>
            <a:rPr lang="ru-RU" sz="1600" i="1" dirty="0" smtClean="0"/>
            <a:t>(в соответствии с учебным планом профиля/специальности) </a:t>
          </a:r>
          <a:endParaRPr lang="ru-RU" sz="1600" dirty="0"/>
        </a:p>
      </dgm:t>
    </dgm:pt>
    <dgm:pt modelId="{E747B32C-6B13-4346-A1E7-33E0D3BE522D}" type="parTrans" cxnId="{9DBCDD24-88DB-478C-898F-AAC297342894}">
      <dgm:prSet/>
      <dgm:spPr/>
      <dgm:t>
        <a:bodyPr/>
        <a:lstStyle/>
        <a:p>
          <a:endParaRPr lang="ru-RU"/>
        </a:p>
      </dgm:t>
    </dgm:pt>
    <dgm:pt modelId="{396773A8-9A29-4073-A125-4BB46ECFC388}" type="sibTrans" cxnId="{9DBCDD24-88DB-478C-898F-AAC297342894}">
      <dgm:prSet/>
      <dgm:spPr/>
      <dgm:t>
        <a:bodyPr/>
        <a:lstStyle/>
        <a:p>
          <a:endParaRPr lang="ru-RU"/>
        </a:p>
      </dgm:t>
    </dgm:pt>
    <dgm:pt modelId="{7C3CBD2B-3FEE-4D19-8138-1CA03EB43B5E}">
      <dgm:prSet phldrT="[Текст]" custT="1"/>
      <dgm:spPr/>
      <dgm:t>
        <a:bodyPr/>
        <a:lstStyle/>
        <a:p>
          <a:r>
            <a:rPr lang="ru-RU" sz="1600" dirty="0" smtClean="0"/>
            <a:t> </a:t>
          </a:r>
          <a:r>
            <a:rPr lang="ru-RU" sz="1600" b="1" dirty="0" smtClean="0"/>
            <a:t>Методические рекомендации по написанию курсовых/контрольных работ</a:t>
          </a:r>
          <a:endParaRPr lang="ru-RU" sz="1600" dirty="0"/>
        </a:p>
      </dgm:t>
    </dgm:pt>
    <dgm:pt modelId="{C0E8AC99-9F56-4230-BB35-3009A1C82D6C}" type="parTrans" cxnId="{D93CA909-6433-4D19-84F2-3EC23CB43A88}">
      <dgm:prSet/>
      <dgm:spPr/>
      <dgm:t>
        <a:bodyPr/>
        <a:lstStyle/>
        <a:p>
          <a:endParaRPr lang="ru-RU"/>
        </a:p>
      </dgm:t>
    </dgm:pt>
    <dgm:pt modelId="{EE7667E5-28B0-436B-A791-E3868AAF2A3E}" type="sibTrans" cxnId="{D93CA909-6433-4D19-84F2-3EC23CB43A88}">
      <dgm:prSet/>
      <dgm:spPr/>
      <dgm:t>
        <a:bodyPr/>
        <a:lstStyle/>
        <a:p>
          <a:endParaRPr lang="ru-RU"/>
        </a:p>
      </dgm:t>
    </dgm:pt>
    <dgm:pt modelId="{5C2D314C-7CAD-4B65-B2D8-106F324A4496}">
      <dgm:prSet phldrT="[Текст]" custT="1"/>
      <dgm:spPr/>
      <dgm:t>
        <a:bodyPr/>
        <a:lstStyle/>
        <a:p>
          <a:r>
            <a:rPr lang="ru-RU" sz="1600" dirty="0" smtClean="0"/>
            <a:t> </a:t>
          </a:r>
          <a:r>
            <a:rPr lang="ru-RU" sz="1600" b="1" dirty="0" smtClean="0"/>
            <a:t>Материалы по системе промежуточного и итогового тестирования</a:t>
          </a:r>
          <a:endParaRPr lang="ru-RU" sz="1600" b="1" dirty="0"/>
        </a:p>
      </dgm:t>
    </dgm:pt>
    <dgm:pt modelId="{9BD1D559-C9E2-408A-A967-FCD75C546346}" type="parTrans" cxnId="{2115EA53-23FD-4A01-8BC9-B7FDB5B76FCA}">
      <dgm:prSet/>
      <dgm:spPr/>
      <dgm:t>
        <a:bodyPr/>
        <a:lstStyle/>
        <a:p>
          <a:endParaRPr lang="ru-RU"/>
        </a:p>
      </dgm:t>
    </dgm:pt>
    <dgm:pt modelId="{82A69426-5F57-427B-B31D-E4FE3EC052A6}" type="sibTrans" cxnId="{2115EA53-23FD-4A01-8BC9-B7FDB5B76FCA}">
      <dgm:prSet/>
      <dgm:spPr/>
      <dgm:t>
        <a:bodyPr/>
        <a:lstStyle/>
        <a:p>
          <a:endParaRPr lang="ru-RU"/>
        </a:p>
      </dgm:t>
    </dgm:pt>
    <dgm:pt modelId="{4D9BC46F-F429-4AEC-AD9B-CC0E93097F80}">
      <dgm:prSet phldrT="[Текст]" custT="1"/>
      <dgm:spPr/>
      <dgm:t>
        <a:bodyPr/>
        <a:lstStyle/>
        <a:p>
          <a:r>
            <a:rPr lang="ru-RU" sz="1600" b="1" dirty="0" smtClean="0"/>
            <a:t>Примерные вопросы для подготовки к экзамену (зачёту) по дисциплине</a:t>
          </a:r>
          <a:endParaRPr lang="ru-RU" sz="1600" b="1" dirty="0"/>
        </a:p>
      </dgm:t>
    </dgm:pt>
    <dgm:pt modelId="{656DD625-C9BD-46D7-9A13-396DA0F72F5B}" type="parTrans" cxnId="{8A2409BA-68A9-4E65-93BA-64B57F6F639D}">
      <dgm:prSet/>
      <dgm:spPr/>
      <dgm:t>
        <a:bodyPr/>
        <a:lstStyle/>
        <a:p>
          <a:endParaRPr lang="ru-RU"/>
        </a:p>
      </dgm:t>
    </dgm:pt>
    <dgm:pt modelId="{4DCD9F18-F117-447B-B9B5-077D6FE87E23}" type="sibTrans" cxnId="{8A2409BA-68A9-4E65-93BA-64B57F6F639D}">
      <dgm:prSet/>
      <dgm:spPr/>
      <dgm:t>
        <a:bodyPr/>
        <a:lstStyle/>
        <a:p>
          <a:endParaRPr lang="ru-RU"/>
        </a:p>
      </dgm:t>
    </dgm:pt>
    <dgm:pt modelId="{78E9F57D-2452-4877-87F1-A095828D8A99}">
      <dgm:prSet phldrT="[Текст]" custT="1"/>
      <dgm:spPr/>
      <dgm:t>
        <a:bodyPr/>
        <a:lstStyle/>
        <a:p>
          <a:r>
            <a:rPr lang="ru-RU" sz="1600" b="1" dirty="0" smtClean="0"/>
            <a:t>Материально-техническое и лабораторное обеспечение дисциплины</a:t>
          </a:r>
          <a:endParaRPr lang="ru-RU" sz="1600" b="1" dirty="0"/>
        </a:p>
      </dgm:t>
    </dgm:pt>
    <dgm:pt modelId="{D1A2AE24-E243-44B6-B43E-37BBF388C8CC}" type="parTrans" cxnId="{AD8858BE-9F97-44AD-95F2-9DAC8A78C506}">
      <dgm:prSet/>
      <dgm:spPr/>
      <dgm:t>
        <a:bodyPr/>
        <a:lstStyle/>
        <a:p>
          <a:endParaRPr lang="ru-RU"/>
        </a:p>
      </dgm:t>
    </dgm:pt>
    <dgm:pt modelId="{37CD4BA8-03E9-4BB0-B859-BD0CCC8E2C08}" type="sibTrans" cxnId="{AD8858BE-9F97-44AD-95F2-9DAC8A78C506}">
      <dgm:prSet/>
      <dgm:spPr/>
      <dgm:t>
        <a:bodyPr/>
        <a:lstStyle/>
        <a:p>
          <a:endParaRPr lang="ru-RU"/>
        </a:p>
      </dgm:t>
    </dgm:pt>
    <dgm:pt modelId="{94888126-96A7-43EF-B773-B66C8040FFCD}" type="pres">
      <dgm:prSet presAssocID="{E40F87C4-DB71-44EF-8275-BF2743026960}" presName="diagram" presStyleCnt="0">
        <dgm:presLayoutVars>
          <dgm:dir/>
          <dgm:resizeHandles val="exact"/>
        </dgm:presLayoutVars>
      </dgm:prSet>
      <dgm:spPr/>
    </dgm:pt>
    <dgm:pt modelId="{25976A6B-148E-40FD-AB55-B02BA208D445}" type="pres">
      <dgm:prSet presAssocID="{408A436F-0231-404B-BAEB-9E03CB3FDB17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5AD01-A498-4639-BBE1-E8DA767E1D33}" type="pres">
      <dgm:prSet presAssocID="{A150642C-C500-4CD4-AB14-5449FD6D9F20}" presName="sibTrans" presStyleCnt="0"/>
      <dgm:spPr/>
    </dgm:pt>
    <dgm:pt modelId="{61D095D8-05AB-4809-9507-68D19C179F29}" type="pres">
      <dgm:prSet presAssocID="{DFDF5C7A-1391-41AC-B9E9-1DA8E9897CB0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58690-A1E3-4705-A5A2-79EF9F68F1BB}" type="pres">
      <dgm:prSet presAssocID="{B61F7AD1-035F-4F2E-9739-7487E0E0BF9C}" presName="sibTrans" presStyleCnt="0"/>
      <dgm:spPr/>
    </dgm:pt>
    <dgm:pt modelId="{915426C8-1774-40D9-AC5C-85EF0F7257F2}" type="pres">
      <dgm:prSet presAssocID="{A607A48A-9865-4F7C-926F-EFC127B8BC8D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390A85-1695-4476-A729-F3DC522A9769}" type="pres">
      <dgm:prSet presAssocID="{6E8CED84-F7E3-4FDB-9069-F8F815EB431B}" presName="sibTrans" presStyleCnt="0"/>
      <dgm:spPr/>
    </dgm:pt>
    <dgm:pt modelId="{00CD25D3-F8E0-4753-A587-783529871FBF}" type="pres">
      <dgm:prSet presAssocID="{31B277F7-1885-476A-8EF4-F3268F48134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FF07F5-926B-4FCA-80E8-E8F566FB9DF4}" type="pres">
      <dgm:prSet presAssocID="{E0C83560-41B3-48AD-AADC-0FB6C6E74A50}" presName="sibTrans" presStyleCnt="0"/>
      <dgm:spPr/>
    </dgm:pt>
    <dgm:pt modelId="{DD80154C-F7ED-4B65-83B4-0AF7B02993FC}" type="pres">
      <dgm:prSet presAssocID="{0F1DB9CC-FAA5-4A7D-A0CA-D55C2ED2209C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47F19C-7F99-43E3-9C0B-2D8CBE7A6F77}" type="pres">
      <dgm:prSet presAssocID="{396773A8-9A29-4073-A125-4BB46ECFC388}" presName="sibTrans" presStyleCnt="0"/>
      <dgm:spPr/>
    </dgm:pt>
    <dgm:pt modelId="{54626F91-8E98-4284-A46F-00128593C254}" type="pres">
      <dgm:prSet presAssocID="{7C3CBD2B-3FEE-4D19-8138-1CA03EB43B5E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AAB9B6-073A-4BEF-ADE0-E6C11B0D6546}" type="pres">
      <dgm:prSet presAssocID="{EE7667E5-28B0-436B-A791-E3868AAF2A3E}" presName="sibTrans" presStyleCnt="0"/>
      <dgm:spPr/>
    </dgm:pt>
    <dgm:pt modelId="{2179D41F-BCAD-4D6D-8BD8-6AC65EA92501}" type="pres">
      <dgm:prSet presAssocID="{5C2D314C-7CAD-4B65-B2D8-106F324A4496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D8D4E-F08E-4F3F-9068-3FE1740B2F4F}" type="pres">
      <dgm:prSet presAssocID="{82A69426-5F57-427B-B31D-E4FE3EC052A6}" presName="sibTrans" presStyleCnt="0"/>
      <dgm:spPr/>
    </dgm:pt>
    <dgm:pt modelId="{FFB8E41D-6CEE-4742-825F-344ED285BDD1}" type="pres">
      <dgm:prSet presAssocID="{4D9BC46F-F429-4AEC-AD9B-CC0E93097F80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FB2DB8-822F-4EB7-8C9A-C509E7BD38B4}" type="pres">
      <dgm:prSet presAssocID="{4DCD9F18-F117-447B-B9B5-077D6FE87E23}" presName="sibTrans" presStyleCnt="0"/>
      <dgm:spPr/>
    </dgm:pt>
    <dgm:pt modelId="{A2AB0A0B-2418-4F8E-AA9A-24DF923F046E}" type="pres">
      <dgm:prSet presAssocID="{78E9F57D-2452-4877-87F1-A095828D8A99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15EA53-23FD-4A01-8BC9-B7FDB5B76FCA}" srcId="{E40F87C4-DB71-44EF-8275-BF2743026960}" destId="{5C2D314C-7CAD-4B65-B2D8-106F324A4496}" srcOrd="6" destOrd="0" parTransId="{9BD1D559-C9E2-408A-A967-FCD75C546346}" sibTransId="{82A69426-5F57-427B-B31D-E4FE3EC052A6}"/>
    <dgm:cxn modelId="{7259C47C-2DDE-4072-9B9E-9019080B9F62}" srcId="{E40F87C4-DB71-44EF-8275-BF2743026960}" destId="{A607A48A-9865-4F7C-926F-EFC127B8BC8D}" srcOrd="2" destOrd="0" parTransId="{8DF2353C-75D5-4A29-ACBB-87A01520E768}" sibTransId="{6E8CED84-F7E3-4FDB-9069-F8F815EB431B}"/>
    <dgm:cxn modelId="{FF5EA7E1-8968-45EF-9484-86C115533765}" type="presOf" srcId="{E40F87C4-DB71-44EF-8275-BF2743026960}" destId="{94888126-96A7-43EF-B773-B66C8040FFCD}" srcOrd="0" destOrd="0" presId="urn:microsoft.com/office/officeart/2005/8/layout/default"/>
    <dgm:cxn modelId="{BB04C4EB-BC34-402D-8F82-BD3ABB775698}" type="presOf" srcId="{31B277F7-1885-476A-8EF4-F3268F481340}" destId="{00CD25D3-F8E0-4753-A587-783529871FBF}" srcOrd="0" destOrd="0" presId="urn:microsoft.com/office/officeart/2005/8/layout/default"/>
    <dgm:cxn modelId="{783E8378-4B77-4015-895A-F2101CE04195}" type="presOf" srcId="{5C2D314C-7CAD-4B65-B2D8-106F324A4496}" destId="{2179D41F-BCAD-4D6D-8BD8-6AC65EA92501}" srcOrd="0" destOrd="0" presId="urn:microsoft.com/office/officeart/2005/8/layout/default"/>
    <dgm:cxn modelId="{74EC9055-92AC-40D4-88F1-4F7A87D45209}" type="presOf" srcId="{DFDF5C7A-1391-41AC-B9E9-1DA8E9897CB0}" destId="{61D095D8-05AB-4809-9507-68D19C179F29}" srcOrd="0" destOrd="0" presId="urn:microsoft.com/office/officeart/2005/8/layout/default"/>
    <dgm:cxn modelId="{8324BBCF-8B0B-4DEB-921D-C2053CFD2B12}" type="presOf" srcId="{4D9BC46F-F429-4AEC-AD9B-CC0E93097F80}" destId="{FFB8E41D-6CEE-4742-825F-344ED285BDD1}" srcOrd="0" destOrd="0" presId="urn:microsoft.com/office/officeart/2005/8/layout/default"/>
    <dgm:cxn modelId="{31C7DDF9-4C05-4B98-8521-234D5A8ADCAB}" type="presOf" srcId="{7C3CBD2B-3FEE-4D19-8138-1CA03EB43B5E}" destId="{54626F91-8E98-4284-A46F-00128593C254}" srcOrd="0" destOrd="0" presId="urn:microsoft.com/office/officeart/2005/8/layout/default"/>
    <dgm:cxn modelId="{D93CA909-6433-4D19-84F2-3EC23CB43A88}" srcId="{E40F87C4-DB71-44EF-8275-BF2743026960}" destId="{7C3CBD2B-3FEE-4D19-8138-1CA03EB43B5E}" srcOrd="5" destOrd="0" parTransId="{C0E8AC99-9F56-4230-BB35-3009A1C82D6C}" sibTransId="{EE7667E5-28B0-436B-A791-E3868AAF2A3E}"/>
    <dgm:cxn modelId="{1FEE1BC1-E9AD-45D4-B414-DD28CCD41BA1}" srcId="{E40F87C4-DB71-44EF-8275-BF2743026960}" destId="{DFDF5C7A-1391-41AC-B9E9-1DA8E9897CB0}" srcOrd="1" destOrd="0" parTransId="{54F5C0E7-CA52-4EBB-BCC5-DE6E8A34FF0C}" sibTransId="{B61F7AD1-035F-4F2E-9739-7487E0E0BF9C}"/>
    <dgm:cxn modelId="{B0F8B03D-4A36-4F76-8DB5-FEA76CA989AB}" srcId="{E40F87C4-DB71-44EF-8275-BF2743026960}" destId="{31B277F7-1885-476A-8EF4-F3268F481340}" srcOrd="3" destOrd="0" parTransId="{DE8C38A0-0106-4EFB-8F24-6DFD140F02E3}" sibTransId="{E0C83560-41B3-48AD-AADC-0FB6C6E74A50}"/>
    <dgm:cxn modelId="{C5E91484-AE85-46DA-8E17-06CD0E0AD7DD}" type="presOf" srcId="{78E9F57D-2452-4877-87F1-A095828D8A99}" destId="{A2AB0A0B-2418-4F8E-AA9A-24DF923F046E}" srcOrd="0" destOrd="0" presId="urn:microsoft.com/office/officeart/2005/8/layout/default"/>
    <dgm:cxn modelId="{DEC8E869-D4A9-4DD1-9405-53148BEA2707}" srcId="{E40F87C4-DB71-44EF-8275-BF2743026960}" destId="{408A436F-0231-404B-BAEB-9E03CB3FDB17}" srcOrd="0" destOrd="0" parTransId="{F2456519-4F62-4EBB-B692-626574E6FE1F}" sibTransId="{A150642C-C500-4CD4-AB14-5449FD6D9F20}"/>
    <dgm:cxn modelId="{8A2409BA-68A9-4E65-93BA-64B57F6F639D}" srcId="{E40F87C4-DB71-44EF-8275-BF2743026960}" destId="{4D9BC46F-F429-4AEC-AD9B-CC0E93097F80}" srcOrd="7" destOrd="0" parTransId="{656DD625-C9BD-46D7-9A13-396DA0F72F5B}" sibTransId="{4DCD9F18-F117-447B-B9B5-077D6FE87E23}"/>
    <dgm:cxn modelId="{8D9052A7-4DF6-4AF4-80E6-A84DE14FD2B3}" type="presOf" srcId="{408A436F-0231-404B-BAEB-9E03CB3FDB17}" destId="{25976A6B-148E-40FD-AB55-B02BA208D445}" srcOrd="0" destOrd="0" presId="urn:microsoft.com/office/officeart/2005/8/layout/default"/>
    <dgm:cxn modelId="{AD8858BE-9F97-44AD-95F2-9DAC8A78C506}" srcId="{E40F87C4-DB71-44EF-8275-BF2743026960}" destId="{78E9F57D-2452-4877-87F1-A095828D8A99}" srcOrd="8" destOrd="0" parTransId="{D1A2AE24-E243-44B6-B43E-37BBF388C8CC}" sibTransId="{37CD4BA8-03E9-4BB0-B859-BD0CCC8E2C08}"/>
    <dgm:cxn modelId="{ECFA38EF-BEC1-486A-A3E7-6A4D4A881136}" type="presOf" srcId="{0F1DB9CC-FAA5-4A7D-A0CA-D55C2ED2209C}" destId="{DD80154C-F7ED-4B65-83B4-0AF7B02993FC}" srcOrd="0" destOrd="0" presId="urn:microsoft.com/office/officeart/2005/8/layout/default"/>
    <dgm:cxn modelId="{9DBCDD24-88DB-478C-898F-AAC297342894}" srcId="{E40F87C4-DB71-44EF-8275-BF2743026960}" destId="{0F1DB9CC-FAA5-4A7D-A0CA-D55C2ED2209C}" srcOrd="4" destOrd="0" parTransId="{E747B32C-6B13-4346-A1E7-33E0D3BE522D}" sibTransId="{396773A8-9A29-4073-A125-4BB46ECFC388}"/>
    <dgm:cxn modelId="{7CBA67FE-3078-4B41-B396-5CDC1B716446}" type="presOf" srcId="{A607A48A-9865-4F7C-926F-EFC127B8BC8D}" destId="{915426C8-1774-40D9-AC5C-85EF0F7257F2}" srcOrd="0" destOrd="0" presId="urn:microsoft.com/office/officeart/2005/8/layout/default"/>
    <dgm:cxn modelId="{1E8B2E1B-281E-47C5-9C73-0B20FBEB6F66}" type="presParOf" srcId="{94888126-96A7-43EF-B773-B66C8040FFCD}" destId="{25976A6B-148E-40FD-AB55-B02BA208D445}" srcOrd="0" destOrd="0" presId="urn:microsoft.com/office/officeart/2005/8/layout/default"/>
    <dgm:cxn modelId="{90367D3D-D0C7-45E4-9245-8C090525015E}" type="presParOf" srcId="{94888126-96A7-43EF-B773-B66C8040FFCD}" destId="{DAC5AD01-A498-4639-BBE1-E8DA767E1D33}" srcOrd="1" destOrd="0" presId="urn:microsoft.com/office/officeart/2005/8/layout/default"/>
    <dgm:cxn modelId="{4DA21390-D45F-48C2-8721-C30A51BF12DC}" type="presParOf" srcId="{94888126-96A7-43EF-B773-B66C8040FFCD}" destId="{61D095D8-05AB-4809-9507-68D19C179F29}" srcOrd="2" destOrd="0" presId="urn:microsoft.com/office/officeart/2005/8/layout/default"/>
    <dgm:cxn modelId="{5ECDC992-37B4-409A-9F42-70D0F7DAF3F9}" type="presParOf" srcId="{94888126-96A7-43EF-B773-B66C8040FFCD}" destId="{67B58690-A1E3-4705-A5A2-79EF9F68F1BB}" srcOrd="3" destOrd="0" presId="urn:microsoft.com/office/officeart/2005/8/layout/default"/>
    <dgm:cxn modelId="{0A0FF8C6-D598-41B7-BDBB-6D115D6D0699}" type="presParOf" srcId="{94888126-96A7-43EF-B773-B66C8040FFCD}" destId="{915426C8-1774-40D9-AC5C-85EF0F7257F2}" srcOrd="4" destOrd="0" presId="urn:microsoft.com/office/officeart/2005/8/layout/default"/>
    <dgm:cxn modelId="{F6E2C080-A8AA-4400-AD3F-FC53996DA6C4}" type="presParOf" srcId="{94888126-96A7-43EF-B773-B66C8040FFCD}" destId="{C7390A85-1695-4476-A729-F3DC522A9769}" srcOrd="5" destOrd="0" presId="urn:microsoft.com/office/officeart/2005/8/layout/default"/>
    <dgm:cxn modelId="{FEB68D6C-D424-4A95-95F3-CBC8A833D7D0}" type="presParOf" srcId="{94888126-96A7-43EF-B773-B66C8040FFCD}" destId="{00CD25D3-F8E0-4753-A587-783529871FBF}" srcOrd="6" destOrd="0" presId="urn:microsoft.com/office/officeart/2005/8/layout/default"/>
    <dgm:cxn modelId="{D595781F-23F1-4E61-8D19-9AB9759EA467}" type="presParOf" srcId="{94888126-96A7-43EF-B773-B66C8040FFCD}" destId="{72FF07F5-926B-4FCA-80E8-E8F566FB9DF4}" srcOrd="7" destOrd="0" presId="urn:microsoft.com/office/officeart/2005/8/layout/default"/>
    <dgm:cxn modelId="{EE336D06-3C39-4A17-B911-3C2C7CF90A61}" type="presParOf" srcId="{94888126-96A7-43EF-B773-B66C8040FFCD}" destId="{DD80154C-F7ED-4B65-83B4-0AF7B02993FC}" srcOrd="8" destOrd="0" presId="urn:microsoft.com/office/officeart/2005/8/layout/default"/>
    <dgm:cxn modelId="{8AA3D70A-1EF6-454D-B85F-8868A285CA86}" type="presParOf" srcId="{94888126-96A7-43EF-B773-B66C8040FFCD}" destId="{2347F19C-7F99-43E3-9C0B-2D8CBE7A6F77}" srcOrd="9" destOrd="0" presId="urn:microsoft.com/office/officeart/2005/8/layout/default"/>
    <dgm:cxn modelId="{B6E2B73C-9AFF-45D9-B75F-AA07915B2B6F}" type="presParOf" srcId="{94888126-96A7-43EF-B773-B66C8040FFCD}" destId="{54626F91-8E98-4284-A46F-00128593C254}" srcOrd="10" destOrd="0" presId="urn:microsoft.com/office/officeart/2005/8/layout/default"/>
    <dgm:cxn modelId="{6D8EEFA8-8A42-4F2A-A72B-0C9F1E3BAD50}" type="presParOf" srcId="{94888126-96A7-43EF-B773-B66C8040FFCD}" destId="{84AAB9B6-073A-4BEF-ADE0-E6C11B0D6546}" srcOrd="11" destOrd="0" presId="urn:microsoft.com/office/officeart/2005/8/layout/default"/>
    <dgm:cxn modelId="{07F6BB22-7FD7-4DAB-8FA2-330C7B003588}" type="presParOf" srcId="{94888126-96A7-43EF-B773-B66C8040FFCD}" destId="{2179D41F-BCAD-4D6D-8BD8-6AC65EA92501}" srcOrd="12" destOrd="0" presId="urn:microsoft.com/office/officeart/2005/8/layout/default"/>
    <dgm:cxn modelId="{A4FD1449-839D-4643-B142-46408C60B6E1}" type="presParOf" srcId="{94888126-96A7-43EF-B773-B66C8040FFCD}" destId="{C4DD8D4E-F08E-4F3F-9068-3FE1740B2F4F}" srcOrd="13" destOrd="0" presId="urn:microsoft.com/office/officeart/2005/8/layout/default"/>
    <dgm:cxn modelId="{929C060C-45B6-4402-8D3B-425F1FE7D901}" type="presParOf" srcId="{94888126-96A7-43EF-B773-B66C8040FFCD}" destId="{FFB8E41D-6CEE-4742-825F-344ED285BDD1}" srcOrd="14" destOrd="0" presId="urn:microsoft.com/office/officeart/2005/8/layout/default"/>
    <dgm:cxn modelId="{CC1D9E79-B07A-4969-924B-F16352A24F76}" type="presParOf" srcId="{94888126-96A7-43EF-B773-B66C8040FFCD}" destId="{85FB2DB8-822F-4EB7-8C9A-C509E7BD38B4}" srcOrd="15" destOrd="0" presId="urn:microsoft.com/office/officeart/2005/8/layout/default"/>
    <dgm:cxn modelId="{C0B419E0-A2E8-4F2A-AA18-66354D2A76CA}" type="presParOf" srcId="{94888126-96A7-43EF-B773-B66C8040FFCD}" destId="{A2AB0A0B-2418-4F8E-AA9A-24DF923F046E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23FB0E-456C-4017-98BE-C09F81386329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02F3C768-F90D-4187-A240-DDD32EF1BCEF}">
      <dgm:prSet phldrT="[Текст]" custT="1"/>
      <dgm:spPr/>
      <dgm:t>
        <a:bodyPr/>
        <a:lstStyle/>
        <a:p>
          <a:r>
            <a:rPr lang="ru-RU" sz="2000" dirty="0" smtClean="0"/>
            <a:t>Создание и присвоение уникальных идентификаторов каждому ЭУМК в рамках направления подготовки и профиля </a:t>
          </a:r>
          <a:endParaRPr lang="ru-RU" sz="2000" dirty="0"/>
        </a:p>
      </dgm:t>
    </dgm:pt>
    <dgm:pt modelId="{D6A9660D-AE87-45A1-B9F5-B44F0472F7D4}" type="parTrans" cxnId="{658EDC32-491A-4827-AAC9-F73BD7C3DDF3}">
      <dgm:prSet/>
      <dgm:spPr/>
      <dgm:t>
        <a:bodyPr/>
        <a:lstStyle/>
        <a:p>
          <a:endParaRPr lang="ru-RU"/>
        </a:p>
      </dgm:t>
    </dgm:pt>
    <dgm:pt modelId="{84FBB55C-9432-48F1-A39F-086396243E7F}" type="sibTrans" cxnId="{658EDC32-491A-4827-AAC9-F73BD7C3DDF3}">
      <dgm:prSet/>
      <dgm:spPr/>
      <dgm:t>
        <a:bodyPr/>
        <a:lstStyle/>
        <a:p>
          <a:endParaRPr lang="ru-RU"/>
        </a:p>
      </dgm:t>
    </dgm:pt>
    <dgm:pt modelId="{E1AD57CB-203E-49B6-85A5-FED5B07E3B8C}">
      <dgm:prSet phldrT="[Текст]" custT="1"/>
      <dgm:spPr/>
      <dgm:t>
        <a:bodyPr/>
        <a:lstStyle/>
        <a:p>
          <a:r>
            <a:rPr lang="ru-RU" sz="2000" dirty="0" smtClean="0"/>
            <a:t>Поиск и выдача ЭУМК по следующим критериям (Номер, УГС, направление, профиль, название дисциплины, кафедра, авторы, код по учебному плану) </a:t>
          </a:r>
          <a:endParaRPr lang="ru-RU" sz="2000" dirty="0"/>
        </a:p>
      </dgm:t>
    </dgm:pt>
    <dgm:pt modelId="{83FCAC36-3BCE-4808-9CFC-E4C4C8E05D8C}" type="parTrans" cxnId="{E121A050-0E9C-470A-8895-83BBEFEF955D}">
      <dgm:prSet/>
      <dgm:spPr/>
      <dgm:t>
        <a:bodyPr/>
        <a:lstStyle/>
        <a:p>
          <a:endParaRPr lang="ru-RU"/>
        </a:p>
      </dgm:t>
    </dgm:pt>
    <dgm:pt modelId="{CCB843B6-A32B-4669-8404-25007A293234}" type="sibTrans" cxnId="{E121A050-0E9C-470A-8895-83BBEFEF955D}">
      <dgm:prSet/>
      <dgm:spPr/>
      <dgm:t>
        <a:bodyPr/>
        <a:lstStyle/>
        <a:p>
          <a:endParaRPr lang="ru-RU"/>
        </a:p>
      </dgm:t>
    </dgm:pt>
    <dgm:pt modelId="{D19918E1-4F49-4E63-90BC-43C60B9D4373}">
      <dgm:prSet phldrT="[Текст]" custT="1"/>
      <dgm:spPr/>
      <dgm:t>
        <a:bodyPr/>
        <a:lstStyle/>
        <a:p>
          <a:r>
            <a:rPr lang="ru-RU" sz="2000" spc="50" smtClean="0"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Фиксация хода образовательного процесса</a:t>
          </a:r>
          <a:endParaRPr lang="ru-RU" sz="2000" dirty="0"/>
        </a:p>
      </dgm:t>
    </dgm:pt>
    <dgm:pt modelId="{5FE58C2E-86F3-4081-94CB-D7F1C2970165}" type="parTrans" cxnId="{3B64D3DD-EE35-4175-8DA8-B169DAF2976F}">
      <dgm:prSet/>
      <dgm:spPr/>
      <dgm:t>
        <a:bodyPr/>
        <a:lstStyle/>
        <a:p>
          <a:endParaRPr lang="ru-RU"/>
        </a:p>
      </dgm:t>
    </dgm:pt>
    <dgm:pt modelId="{20423102-D02D-437C-95CC-4303C6E3A1EB}" type="sibTrans" cxnId="{3B64D3DD-EE35-4175-8DA8-B169DAF2976F}">
      <dgm:prSet/>
      <dgm:spPr/>
      <dgm:t>
        <a:bodyPr/>
        <a:lstStyle/>
        <a:p>
          <a:endParaRPr lang="ru-RU"/>
        </a:p>
      </dgm:t>
    </dgm:pt>
    <dgm:pt modelId="{A0E506C9-2AF5-4A7C-88A6-A2AB88AE0E14}">
      <dgm:prSet phldrT="[Текст]" custT="1"/>
      <dgm:spPr/>
      <dgm:t>
        <a:bodyPr/>
        <a:lstStyle/>
        <a:p>
          <a:r>
            <a:rPr lang="ru-RU" sz="2000" spc="50" smtClean="0"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формирование </a:t>
          </a:r>
          <a:r>
            <a:rPr lang="ru-RU" sz="2000" smtClean="0"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электронного </a:t>
          </a:r>
          <a:r>
            <a:rPr lang="ru-RU" sz="2000" spc="50" smtClean="0"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портфолио обучающегося, в т.ч. сохранение работ обучающегося, рецензий и оценок на эти работы</a:t>
          </a:r>
          <a:endParaRPr lang="ru-RU" sz="2000" dirty="0"/>
        </a:p>
      </dgm:t>
    </dgm:pt>
    <dgm:pt modelId="{6F61863D-E61F-4FC5-9763-E20E9AF39E17}" type="parTrans" cxnId="{7D4F70D2-35A4-4227-954B-072A2126CC4C}">
      <dgm:prSet/>
      <dgm:spPr/>
      <dgm:t>
        <a:bodyPr/>
        <a:lstStyle/>
        <a:p>
          <a:endParaRPr lang="ru-RU"/>
        </a:p>
      </dgm:t>
    </dgm:pt>
    <dgm:pt modelId="{CCECBCA4-7443-4B15-AB59-021521649CC1}" type="sibTrans" cxnId="{7D4F70D2-35A4-4227-954B-072A2126CC4C}">
      <dgm:prSet/>
      <dgm:spPr/>
      <dgm:t>
        <a:bodyPr/>
        <a:lstStyle/>
        <a:p>
          <a:endParaRPr lang="ru-RU"/>
        </a:p>
      </dgm:t>
    </dgm:pt>
    <dgm:pt modelId="{D70D834E-EEDB-401E-8814-96C83399B0C0}" type="pres">
      <dgm:prSet presAssocID="{3923FB0E-456C-4017-98BE-C09F8138632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4C7A780-DFBB-42AF-A76C-E717C0384421}" type="pres">
      <dgm:prSet presAssocID="{3923FB0E-456C-4017-98BE-C09F81386329}" presName="Name1" presStyleCnt="0"/>
      <dgm:spPr/>
      <dgm:t>
        <a:bodyPr/>
        <a:lstStyle/>
        <a:p>
          <a:endParaRPr lang="ru-RU"/>
        </a:p>
      </dgm:t>
    </dgm:pt>
    <dgm:pt modelId="{BD09DF6D-2609-46C6-AEF9-191190F78B21}" type="pres">
      <dgm:prSet presAssocID="{3923FB0E-456C-4017-98BE-C09F81386329}" presName="cycle" presStyleCnt="0"/>
      <dgm:spPr/>
      <dgm:t>
        <a:bodyPr/>
        <a:lstStyle/>
        <a:p>
          <a:endParaRPr lang="ru-RU"/>
        </a:p>
      </dgm:t>
    </dgm:pt>
    <dgm:pt modelId="{650431FC-933A-47E7-9562-10E12291AA45}" type="pres">
      <dgm:prSet presAssocID="{3923FB0E-456C-4017-98BE-C09F81386329}" presName="srcNode" presStyleLbl="node1" presStyleIdx="0" presStyleCnt="4"/>
      <dgm:spPr/>
      <dgm:t>
        <a:bodyPr/>
        <a:lstStyle/>
        <a:p>
          <a:endParaRPr lang="ru-RU"/>
        </a:p>
      </dgm:t>
    </dgm:pt>
    <dgm:pt modelId="{E7954634-44D8-491E-870E-877B09C63ED3}" type="pres">
      <dgm:prSet presAssocID="{3923FB0E-456C-4017-98BE-C09F81386329}" presName="conn" presStyleLbl="parChTrans1D2" presStyleIdx="0" presStyleCnt="1"/>
      <dgm:spPr/>
      <dgm:t>
        <a:bodyPr/>
        <a:lstStyle/>
        <a:p>
          <a:endParaRPr lang="ru-RU"/>
        </a:p>
      </dgm:t>
    </dgm:pt>
    <dgm:pt modelId="{E0263EBA-200D-4528-87BE-2554A9AF0F8E}" type="pres">
      <dgm:prSet presAssocID="{3923FB0E-456C-4017-98BE-C09F81386329}" presName="extraNode" presStyleLbl="node1" presStyleIdx="0" presStyleCnt="4"/>
      <dgm:spPr/>
      <dgm:t>
        <a:bodyPr/>
        <a:lstStyle/>
        <a:p>
          <a:endParaRPr lang="ru-RU"/>
        </a:p>
      </dgm:t>
    </dgm:pt>
    <dgm:pt modelId="{704723B5-BFC3-46C1-9C5B-D1238B324DC4}" type="pres">
      <dgm:prSet presAssocID="{3923FB0E-456C-4017-98BE-C09F81386329}" presName="dstNode" presStyleLbl="node1" presStyleIdx="0" presStyleCnt="4"/>
      <dgm:spPr/>
      <dgm:t>
        <a:bodyPr/>
        <a:lstStyle/>
        <a:p>
          <a:endParaRPr lang="ru-RU"/>
        </a:p>
      </dgm:t>
    </dgm:pt>
    <dgm:pt modelId="{1152F10C-9832-44C3-9BB0-57259A938C25}" type="pres">
      <dgm:prSet presAssocID="{02F3C768-F90D-4187-A240-DDD32EF1BCEF}" presName="text_1" presStyleLbl="node1" presStyleIdx="0" presStyleCnt="4" custScaleY="124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A4DD19-3A9E-4D97-9762-031ED1195EC5}" type="pres">
      <dgm:prSet presAssocID="{02F3C768-F90D-4187-A240-DDD32EF1BCEF}" presName="accent_1" presStyleCnt="0"/>
      <dgm:spPr/>
      <dgm:t>
        <a:bodyPr/>
        <a:lstStyle/>
        <a:p>
          <a:endParaRPr lang="ru-RU"/>
        </a:p>
      </dgm:t>
    </dgm:pt>
    <dgm:pt modelId="{7BC85A6D-8762-4B56-BAB7-0DE98F1A23FC}" type="pres">
      <dgm:prSet presAssocID="{02F3C768-F90D-4187-A240-DDD32EF1BCEF}" presName="accentRepeatNode" presStyleLbl="solidFgAcc1" presStyleIdx="0" presStyleCnt="4"/>
      <dgm:spPr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B3CB562-9479-4E96-BFDD-5D65FCBEE6E8}" type="pres">
      <dgm:prSet presAssocID="{E1AD57CB-203E-49B6-85A5-FED5B07E3B8C}" presName="text_2" presStyleLbl="node1" presStyleIdx="1" presStyleCnt="4" custScaleY="1247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29B21-5EB1-46E9-9816-69BE859AB59A}" type="pres">
      <dgm:prSet presAssocID="{E1AD57CB-203E-49B6-85A5-FED5B07E3B8C}" presName="accent_2" presStyleCnt="0"/>
      <dgm:spPr/>
      <dgm:t>
        <a:bodyPr/>
        <a:lstStyle/>
        <a:p>
          <a:endParaRPr lang="ru-RU"/>
        </a:p>
      </dgm:t>
    </dgm:pt>
    <dgm:pt modelId="{D6C9580E-D6AF-413E-9B04-E80956357612}" type="pres">
      <dgm:prSet presAssocID="{E1AD57CB-203E-49B6-85A5-FED5B07E3B8C}" presName="accentRepeatNode" presStyleLbl="solidFgAcc1" presStyleIdx="1" presStyleCnt="4"/>
      <dgm:spPr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C4CB63E-21D4-4FDD-A610-0A834FED38CC}" type="pres">
      <dgm:prSet presAssocID="{D19918E1-4F49-4E63-90BC-43C60B9D4373}" presName="text_3" presStyleLbl="node1" presStyleIdx="2" presStyleCnt="4" custScaleY="125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9C526-8D20-4976-B685-922F8DFF9655}" type="pres">
      <dgm:prSet presAssocID="{D19918E1-4F49-4E63-90BC-43C60B9D4373}" presName="accent_3" presStyleCnt="0"/>
      <dgm:spPr/>
      <dgm:t>
        <a:bodyPr/>
        <a:lstStyle/>
        <a:p>
          <a:endParaRPr lang="ru-RU"/>
        </a:p>
      </dgm:t>
    </dgm:pt>
    <dgm:pt modelId="{78F5F8DF-C9E9-4249-874C-A7B1DB6704E4}" type="pres">
      <dgm:prSet presAssocID="{D19918E1-4F49-4E63-90BC-43C60B9D4373}" presName="accentRepeatNode" presStyleLbl="solidFgAcc1" presStyleIdx="2" presStyleCnt="4"/>
      <dgm:spPr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1244515-7DD1-4781-92CF-79A260D72DEA}" type="pres">
      <dgm:prSet presAssocID="{A0E506C9-2AF5-4A7C-88A6-A2AB88AE0E14}" presName="text_4" presStyleLbl="node1" presStyleIdx="3" presStyleCnt="4" custScaleY="119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B72E7C-129C-42D9-9E36-59E8CBDD725F}" type="pres">
      <dgm:prSet presAssocID="{A0E506C9-2AF5-4A7C-88A6-A2AB88AE0E14}" presName="accent_4" presStyleCnt="0"/>
      <dgm:spPr/>
      <dgm:t>
        <a:bodyPr/>
        <a:lstStyle/>
        <a:p>
          <a:endParaRPr lang="ru-RU"/>
        </a:p>
      </dgm:t>
    </dgm:pt>
    <dgm:pt modelId="{D29A25A7-B147-47E9-B53D-A0FAE6BF69E2}" type="pres">
      <dgm:prSet presAssocID="{A0E506C9-2AF5-4A7C-88A6-A2AB88AE0E14}" presName="accentRepeatNode" presStyleLbl="solidFgAcc1" presStyleIdx="3" presStyleCnt="4"/>
      <dgm:spPr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DB7E39ED-C7CA-4E2E-BE0A-F5C6F02A40CF}" type="presOf" srcId="{E1AD57CB-203E-49B6-85A5-FED5B07E3B8C}" destId="{CB3CB562-9479-4E96-BFDD-5D65FCBEE6E8}" srcOrd="0" destOrd="0" presId="urn:microsoft.com/office/officeart/2008/layout/VerticalCurvedList"/>
    <dgm:cxn modelId="{75394831-EA8D-4DFF-BC2E-7F704F1ED756}" type="presOf" srcId="{3923FB0E-456C-4017-98BE-C09F81386329}" destId="{D70D834E-EEDB-401E-8814-96C83399B0C0}" srcOrd="0" destOrd="0" presId="urn:microsoft.com/office/officeart/2008/layout/VerticalCurvedList"/>
    <dgm:cxn modelId="{BB345604-223E-49BA-BF01-1A93D3E3BB69}" type="presOf" srcId="{D19918E1-4F49-4E63-90BC-43C60B9D4373}" destId="{0C4CB63E-21D4-4FDD-A610-0A834FED38CC}" srcOrd="0" destOrd="0" presId="urn:microsoft.com/office/officeart/2008/layout/VerticalCurvedList"/>
    <dgm:cxn modelId="{3B64D3DD-EE35-4175-8DA8-B169DAF2976F}" srcId="{3923FB0E-456C-4017-98BE-C09F81386329}" destId="{D19918E1-4F49-4E63-90BC-43C60B9D4373}" srcOrd="2" destOrd="0" parTransId="{5FE58C2E-86F3-4081-94CB-D7F1C2970165}" sibTransId="{20423102-D02D-437C-95CC-4303C6E3A1EB}"/>
    <dgm:cxn modelId="{7D4F70D2-35A4-4227-954B-072A2126CC4C}" srcId="{3923FB0E-456C-4017-98BE-C09F81386329}" destId="{A0E506C9-2AF5-4A7C-88A6-A2AB88AE0E14}" srcOrd="3" destOrd="0" parTransId="{6F61863D-E61F-4FC5-9763-E20E9AF39E17}" sibTransId="{CCECBCA4-7443-4B15-AB59-021521649CC1}"/>
    <dgm:cxn modelId="{A3F19107-D1CC-493D-A2EC-B638989F3F2B}" type="presOf" srcId="{A0E506C9-2AF5-4A7C-88A6-A2AB88AE0E14}" destId="{61244515-7DD1-4781-92CF-79A260D72DEA}" srcOrd="0" destOrd="0" presId="urn:microsoft.com/office/officeart/2008/layout/VerticalCurvedList"/>
    <dgm:cxn modelId="{E121A050-0E9C-470A-8895-83BBEFEF955D}" srcId="{3923FB0E-456C-4017-98BE-C09F81386329}" destId="{E1AD57CB-203E-49B6-85A5-FED5B07E3B8C}" srcOrd="1" destOrd="0" parTransId="{83FCAC36-3BCE-4808-9CFC-E4C4C8E05D8C}" sibTransId="{CCB843B6-A32B-4669-8404-25007A293234}"/>
    <dgm:cxn modelId="{F1E7DEFE-2027-4AEB-92AC-E41F36DC98AC}" type="presOf" srcId="{84FBB55C-9432-48F1-A39F-086396243E7F}" destId="{E7954634-44D8-491E-870E-877B09C63ED3}" srcOrd="0" destOrd="0" presId="urn:microsoft.com/office/officeart/2008/layout/VerticalCurvedList"/>
    <dgm:cxn modelId="{C91ADB4A-B7DF-486D-B848-4776F07ABD87}" type="presOf" srcId="{02F3C768-F90D-4187-A240-DDD32EF1BCEF}" destId="{1152F10C-9832-44C3-9BB0-57259A938C25}" srcOrd="0" destOrd="0" presId="urn:microsoft.com/office/officeart/2008/layout/VerticalCurvedList"/>
    <dgm:cxn modelId="{658EDC32-491A-4827-AAC9-F73BD7C3DDF3}" srcId="{3923FB0E-456C-4017-98BE-C09F81386329}" destId="{02F3C768-F90D-4187-A240-DDD32EF1BCEF}" srcOrd="0" destOrd="0" parTransId="{D6A9660D-AE87-45A1-B9F5-B44F0472F7D4}" sibTransId="{84FBB55C-9432-48F1-A39F-086396243E7F}"/>
    <dgm:cxn modelId="{AAE6098E-577C-4F94-895E-3620D5ECE1D8}" type="presParOf" srcId="{D70D834E-EEDB-401E-8814-96C83399B0C0}" destId="{F4C7A780-DFBB-42AF-A76C-E717C0384421}" srcOrd="0" destOrd="0" presId="urn:microsoft.com/office/officeart/2008/layout/VerticalCurvedList"/>
    <dgm:cxn modelId="{5E5F1482-AFD5-439E-8988-33C83D6ABF21}" type="presParOf" srcId="{F4C7A780-DFBB-42AF-A76C-E717C0384421}" destId="{BD09DF6D-2609-46C6-AEF9-191190F78B21}" srcOrd="0" destOrd="0" presId="urn:microsoft.com/office/officeart/2008/layout/VerticalCurvedList"/>
    <dgm:cxn modelId="{9D8D0988-FEF2-4A1F-8C56-03DEF7F7150B}" type="presParOf" srcId="{BD09DF6D-2609-46C6-AEF9-191190F78B21}" destId="{650431FC-933A-47E7-9562-10E12291AA45}" srcOrd="0" destOrd="0" presId="urn:microsoft.com/office/officeart/2008/layout/VerticalCurvedList"/>
    <dgm:cxn modelId="{B6C9E137-FF63-445A-919C-AEB797A6BEFD}" type="presParOf" srcId="{BD09DF6D-2609-46C6-AEF9-191190F78B21}" destId="{E7954634-44D8-491E-870E-877B09C63ED3}" srcOrd="1" destOrd="0" presId="urn:microsoft.com/office/officeart/2008/layout/VerticalCurvedList"/>
    <dgm:cxn modelId="{540CC68D-CBE6-43AA-8ADB-78374C4777CE}" type="presParOf" srcId="{BD09DF6D-2609-46C6-AEF9-191190F78B21}" destId="{E0263EBA-200D-4528-87BE-2554A9AF0F8E}" srcOrd="2" destOrd="0" presId="urn:microsoft.com/office/officeart/2008/layout/VerticalCurvedList"/>
    <dgm:cxn modelId="{EAB5CCE1-9BD8-4BC2-B52A-7C31C6FEA295}" type="presParOf" srcId="{BD09DF6D-2609-46C6-AEF9-191190F78B21}" destId="{704723B5-BFC3-46C1-9C5B-D1238B324DC4}" srcOrd="3" destOrd="0" presId="urn:microsoft.com/office/officeart/2008/layout/VerticalCurvedList"/>
    <dgm:cxn modelId="{3496C854-6D1E-4092-81BA-C6BA57CB77A1}" type="presParOf" srcId="{F4C7A780-DFBB-42AF-A76C-E717C0384421}" destId="{1152F10C-9832-44C3-9BB0-57259A938C25}" srcOrd="1" destOrd="0" presId="urn:microsoft.com/office/officeart/2008/layout/VerticalCurvedList"/>
    <dgm:cxn modelId="{1C114976-A5D6-4955-8EE5-03C80DD43E9B}" type="presParOf" srcId="{F4C7A780-DFBB-42AF-A76C-E717C0384421}" destId="{0EA4DD19-3A9E-4D97-9762-031ED1195EC5}" srcOrd="2" destOrd="0" presId="urn:microsoft.com/office/officeart/2008/layout/VerticalCurvedList"/>
    <dgm:cxn modelId="{B918C4CF-C171-41C5-BB39-268C0FC844A8}" type="presParOf" srcId="{0EA4DD19-3A9E-4D97-9762-031ED1195EC5}" destId="{7BC85A6D-8762-4B56-BAB7-0DE98F1A23FC}" srcOrd="0" destOrd="0" presId="urn:microsoft.com/office/officeart/2008/layout/VerticalCurvedList"/>
    <dgm:cxn modelId="{F0696D05-24A9-41AF-A418-EFD75270C7B2}" type="presParOf" srcId="{F4C7A780-DFBB-42AF-A76C-E717C0384421}" destId="{CB3CB562-9479-4E96-BFDD-5D65FCBEE6E8}" srcOrd="3" destOrd="0" presId="urn:microsoft.com/office/officeart/2008/layout/VerticalCurvedList"/>
    <dgm:cxn modelId="{25F62722-C9C3-442C-B976-D8404A1DB667}" type="presParOf" srcId="{F4C7A780-DFBB-42AF-A76C-E717C0384421}" destId="{22B29B21-5EB1-46E9-9816-69BE859AB59A}" srcOrd="4" destOrd="0" presId="urn:microsoft.com/office/officeart/2008/layout/VerticalCurvedList"/>
    <dgm:cxn modelId="{AFE5EFA9-9E94-4D97-B976-D17846B960EF}" type="presParOf" srcId="{22B29B21-5EB1-46E9-9816-69BE859AB59A}" destId="{D6C9580E-D6AF-413E-9B04-E80956357612}" srcOrd="0" destOrd="0" presId="urn:microsoft.com/office/officeart/2008/layout/VerticalCurvedList"/>
    <dgm:cxn modelId="{B8A36792-72C4-4AB1-BC7F-0779D1F0A08E}" type="presParOf" srcId="{F4C7A780-DFBB-42AF-A76C-E717C0384421}" destId="{0C4CB63E-21D4-4FDD-A610-0A834FED38CC}" srcOrd="5" destOrd="0" presId="urn:microsoft.com/office/officeart/2008/layout/VerticalCurvedList"/>
    <dgm:cxn modelId="{E9046AFA-ABEF-4E2A-BE9C-222926C15961}" type="presParOf" srcId="{F4C7A780-DFBB-42AF-A76C-E717C0384421}" destId="{B789C526-8D20-4976-B685-922F8DFF9655}" srcOrd="6" destOrd="0" presId="urn:microsoft.com/office/officeart/2008/layout/VerticalCurvedList"/>
    <dgm:cxn modelId="{4CD4ACB6-72AD-4388-A3E1-61D12203F0B6}" type="presParOf" srcId="{B789C526-8D20-4976-B685-922F8DFF9655}" destId="{78F5F8DF-C9E9-4249-874C-A7B1DB6704E4}" srcOrd="0" destOrd="0" presId="urn:microsoft.com/office/officeart/2008/layout/VerticalCurvedList"/>
    <dgm:cxn modelId="{C80FFE98-3734-4DD8-BDBF-631DFE5945D6}" type="presParOf" srcId="{F4C7A780-DFBB-42AF-A76C-E717C0384421}" destId="{61244515-7DD1-4781-92CF-79A260D72DEA}" srcOrd="7" destOrd="0" presId="urn:microsoft.com/office/officeart/2008/layout/VerticalCurvedList"/>
    <dgm:cxn modelId="{AE9E9D59-98F8-462C-93B9-1D82ED35D454}" type="presParOf" srcId="{F4C7A780-DFBB-42AF-A76C-E717C0384421}" destId="{5AB72E7C-129C-42D9-9E36-59E8CBDD725F}" srcOrd="8" destOrd="0" presId="urn:microsoft.com/office/officeart/2008/layout/VerticalCurvedList"/>
    <dgm:cxn modelId="{C8CA927F-3F1E-4119-8B7B-9BE7A714F954}" type="presParOf" srcId="{5AB72E7C-129C-42D9-9E36-59E8CBDD725F}" destId="{D29A25A7-B147-47E9-B53D-A0FAE6BF69E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E5015E-50C8-4462-8325-9681979AFD18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B8089135-DC1B-457D-A9A1-B481256F7F5C}">
      <dgm:prSet phldrT="[Текст]"/>
      <dgm:spPr/>
      <dgm:t>
        <a:bodyPr/>
        <a:lstStyle/>
        <a:p>
          <a:r>
            <a:rPr lang="ru-RU" b="0" i="0" dirty="0" smtClean="0"/>
            <a:t>Дискуссия</a:t>
          </a:r>
          <a:endParaRPr lang="ru-RU" dirty="0"/>
        </a:p>
      </dgm:t>
    </dgm:pt>
    <dgm:pt modelId="{87881334-8E91-4BAE-9643-9E50ABB95D3C}" type="parTrans" cxnId="{C972BD30-20DB-411E-A08B-4E77CAD79CFF}">
      <dgm:prSet/>
      <dgm:spPr/>
      <dgm:t>
        <a:bodyPr/>
        <a:lstStyle/>
        <a:p>
          <a:endParaRPr lang="ru-RU"/>
        </a:p>
      </dgm:t>
    </dgm:pt>
    <dgm:pt modelId="{E13960C6-6901-4192-BD4D-F03CDFD0676A}" type="sibTrans" cxnId="{C972BD30-20DB-411E-A08B-4E77CAD79CFF}">
      <dgm:prSet/>
      <dgm:spPr/>
      <dgm:t>
        <a:bodyPr/>
        <a:lstStyle/>
        <a:p>
          <a:endParaRPr lang="ru-RU"/>
        </a:p>
      </dgm:t>
    </dgm:pt>
    <dgm:pt modelId="{C9DD69D4-3B74-417E-86B1-FCBB788EF487}">
      <dgm:prSet/>
      <dgm:spPr/>
      <dgm:t>
        <a:bodyPr/>
        <a:lstStyle/>
        <a:p>
          <a:r>
            <a:rPr lang="ru-RU" b="0" i="0" dirty="0" smtClean="0"/>
            <a:t>Эвристическая беседа</a:t>
          </a:r>
        </a:p>
      </dgm:t>
    </dgm:pt>
    <dgm:pt modelId="{07E18DA8-0242-4DB2-AC09-07C935DE2A90}" type="parTrans" cxnId="{94D2DCC0-77B8-4540-B070-F2661DC21DEB}">
      <dgm:prSet/>
      <dgm:spPr/>
      <dgm:t>
        <a:bodyPr/>
        <a:lstStyle/>
        <a:p>
          <a:endParaRPr lang="ru-RU"/>
        </a:p>
      </dgm:t>
    </dgm:pt>
    <dgm:pt modelId="{A87ADBB6-A685-462C-9A79-5C43D186E506}" type="sibTrans" cxnId="{94D2DCC0-77B8-4540-B070-F2661DC21DEB}">
      <dgm:prSet/>
      <dgm:spPr/>
      <dgm:t>
        <a:bodyPr/>
        <a:lstStyle/>
        <a:p>
          <a:endParaRPr lang="ru-RU"/>
        </a:p>
      </dgm:t>
    </dgm:pt>
    <dgm:pt modelId="{3BFD3A09-EB5B-4498-804D-A4A23EE61331}">
      <dgm:prSet/>
      <dgm:spPr/>
      <dgm:t>
        <a:bodyPr/>
        <a:lstStyle/>
        <a:p>
          <a:r>
            <a:rPr lang="ru-RU" b="0" i="0" dirty="0" smtClean="0"/>
            <a:t>«Мозговой штурм»</a:t>
          </a:r>
        </a:p>
      </dgm:t>
    </dgm:pt>
    <dgm:pt modelId="{1AE277A5-9CDA-48B0-B4E3-6402DA04D8E6}" type="parTrans" cxnId="{EAAC97ED-3F8B-41E4-B76E-B8E1920EC906}">
      <dgm:prSet/>
      <dgm:spPr/>
      <dgm:t>
        <a:bodyPr/>
        <a:lstStyle/>
        <a:p>
          <a:endParaRPr lang="ru-RU"/>
        </a:p>
      </dgm:t>
    </dgm:pt>
    <dgm:pt modelId="{72A021A7-8665-4F51-B8C0-D1AD41DEEC9B}" type="sibTrans" cxnId="{EAAC97ED-3F8B-41E4-B76E-B8E1920EC906}">
      <dgm:prSet/>
      <dgm:spPr/>
      <dgm:t>
        <a:bodyPr/>
        <a:lstStyle/>
        <a:p>
          <a:endParaRPr lang="ru-RU"/>
        </a:p>
      </dgm:t>
    </dgm:pt>
    <dgm:pt modelId="{FE2CCBEA-7D28-4D68-AE72-3466029AD710}">
      <dgm:prSet/>
      <dgm:spPr/>
      <dgm:t>
        <a:bodyPr/>
        <a:lstStyle/>
        <a:p>
          <a:r>
            <a:rPr lang="ru-RU" b="0" i="0" dirty="0" smtClean="0"/>
            <a:t>Ролевые, «деловые» игры</a:t>
          </a:r>
        </a:p>
      </dgm:t>
    </dgm:pt>
    <dgm:pt modelId="{96EC8D8F-4163-4343-A234-6CFF29FC2B42}" type="parTrans" cxnId="{A48F59CC-179C-4E21-9B94-91AE88E48849}">
      <dgm:prSet/>
      <dgm:spPr/>
      <dgm:t>
        <a:bodyPr/>
        <a:lstStyle/>
        <a:p>
          <a:endParaRPr lang="ru-RU"/>
        </a:p>
      </dgm:t>
    </dgm:pt>
    <dgm:pt modelId="{5B32BA78-D140-43D1-A2C4-A8664FA0CDBC}" type="sibTrans" cxnId="{A48F59CC-179C-4E21-9B94-91AE88E48849}">
      <dgm:prSet/>
      <dgm:spPr/>
      <dgm:t>
        <a:bodyPr/>
        <a:lstStyle/>
        <a:p>
          <a:endParaRPr lang="ru-RU"/>
        </a:p>
      </dgm:t>
    </dgm:pt>
    <dgm:pt modelId="{7975C2C3-3A8B-49AF-AA25-2373A8D3EB57}">
      <dgm:prSet/>
      <dgm:spPr/>
      <dgm:t>
        <a:bodyPr/>
        <a:lstStyle/>
        <a:p>
          <a:r>
            <a:rPr lang="ru-RU" b="0" i="0" dirty="0" smtClean="0"/>
            <a:t>Тренинги</a:t>
          </a:r>
        </a:p>
      </dgm:t>
    </dgm:pt>
    <dgm:pt modelId="{930ED30B-85D3-40ED-9E6B-E6F404F770E0}" type="parTrans" cxnId="{3BBFA8BE-BDBC-4157-B30C-635A6B4551D2}">
      <dgm:prSet/>
      <dgm:spPr/>
      <dgm:t>
        <a:bodyPr/>
        <a:lstStyle/>
        <a:p>
          <a:endParaRPr lang="ru-RU"/>
        </a:p>
      </dgm:t>
    </dgm:pt>
    <dgm:pt modelId="{00881F5C-7C0C-4570-981D-92418C7E0490}" type="sibTrans" cxnId="{3BBFA8BE-BDBC-4157-B30C-635A6B4551D2}">
      <dgm:prSet/>
      <dgm:spPr/>
      <dgm:t>
        <a:bodyPr/>
        <a:lstStyle/>
        <a:p>
          <a:endParaRPr lang="ru-RU"/>
        </a:p>
      </dgm:t>
    </dgm:pt>
    <dgm:pt modelId="{195B9F4A-AB08-4C37-A54E-E749A031FBA9}">
      <dgm:prSet/>
      <dgm:spPr/>
      <dgm:t>
        <a:bodyPr/>
        <a:lstStyle/>
        <a:p>
          <a:r>
            <a:rPr lang="ru-RU" b="0" i="0" dirty="0" smtClean="0"/>
            <a:t>Кейс-метод</a:t>
          </a:r>
        </a:p>
      </dgm:t>
    </dgm:pt>
    <dgm:pt modelId="{4331FDF0-FCDB-4A02-83FB-AB7FD5D67FE3}" type="parTrans" cxnId="{2C771FC4-559C-48CD-9A55-CE9C2F2CAA9B}">
      <dgm:prSet/>
      <dgm:spPr/>
      <dgm:t>
        <a:bodyPr/>
        <a:lstStyle/>
        <a:p>
          <a:endParaRPr lang="ru-RU"/>
        </a:p>
      </dgm:t>
    </dgm:pt>
    <dgm:pt modelId="{43C402CF-48AB-47FD-8245-9DF0D9F53C8F}" type="sibTrans" cxnId="{2C771FC4-559C-48CD-9A55-CE9C2F2CAA9B}">
      <dgm:prSet/>
      <dgm:spPr/>
      <dgm:t>
        <a:bodyPr/>
        <a:lstStyle/>
        <a:p>
          <a:endParaRPr lang="ru-RU"/>
        </a:p>
      </dgm:t>
    </dgm:pt>
    <dgm:pt modelId="{C662998B-D355-401A-98AE-D12089E02F15}">
      <dgm:prSet/>
      <dgm:spPr/>
      <dgm:t>
        <a:bodyPr/>
        <a:lstStyle/>
        <a:p>
          <a:r>
            <a:rPr lang="ru-RU" b="0" i="0" dirty="0" smtClean="0"/>
            <a:t>Метод проектов</a:t>
          </a:r>
        </a:p>
      </dgm:t>
    </dgm:pt>
    <dgm:pt modelId="{F5A41F2B-BCD7-4082-A3F1-89445BE8F651}" type="parTrans" cxnId="{0C78BAA5-557C-40FE-A332-C49C9EA07698}">
      <dgm:prSet/>
      <dgm:spPr/>
      <dgm:t>
        <a:bodyPr/>
        <a:lstStyle/>
        <a:p>
          <a:endParaRPr lang="ru-RU"/>
        </a:p>
      </dgm:t>
    </dgm:pt>
    <dgm:pt modelId="{79125701-F14D-45EF-B893-10BB5FE8618C}" type="sibTrans" cxnId="{0C78BAA5-557C-40FE-A332-C49C9EA07698}">
      <dgm:prSet/>
      <dgm:spPr/>
      <dgm:t>
        <a:bodyPr/>
        <a:lstStyle/>
        <a:p>
          <a:endParaRPr lang="ru-RU"/>
        </a:p>
      </dgm:t>
    </dgm:pt>
    <dgm:pt modelId="{428C9D06-3EAC-4480-83B4-DEB627C39AEC}">
      <dgm:prSet/>
      <dgm:spPr/>
      <dgm:t>
        <a:bodyPr/>
        <a:lstStyle/>
        <a:p>
          <a:r>
            <a:rPr lang="ru-RU" b="0" i="0" dirty="0" smtClean="0"/>
            <a:t>Групповая работа с иллюстративным материалом</a:t>
          </a:r>
        </a:p>
      </dgm:t>
    </dgm:pt>
    <dgm:pt modelId="{4E8BA594-A779-4BDB-8895-97EDF833027E}" type="parTrans" cxnId="{6696CDE0-F77E-418D-87F3-A5F84AEC61BD}">
      <dgm:prSet/>
      <dgm:spPr/>
      <dgm:t>
        <a:bodyPr/>
        <a:lstStyle/>
        <a:p>
          <a:endParaRPr lang="ru-RU"/>
        </a:p>
      </dgm:t>
    </dgm:pt>
    <dgm:pt modelId="{1C6AB464-1064-45D2-90AC-3CEDF730236F}" type="sibTrans" cxnId="{6696CDE0-F77E-418D-87F3-A5F84AEC61BD}">
      <dgm:prSet/>
      <dgm:spPr/>
      <dgm:t>
        <a:bodyPr/>
        <a:lstStyle/>
        <a:p>
          <a:endParaRPr lang="ru-RU"/>
        </a:p>
      </dgm:t>
    </dgm:pt>
    <dgm:pt modelId="{C39C85F6-B137-4A7A-8754-E01E26F7C1BD}">
      <dgm:prSet/>
      <dgm:spPr/>
      <dgm:t>
        <a:bodyPr/>
        <a:lstStyle/>
        <a:p>
          <a:r>
            <a:rPr lang="ru-RU" b="0" i="0" dirty="0" smtClean="0"/>
            <a:t>Обсуждение видеофильмов и т.д.</a:t>
          </a:r>
        </a:p>
      </dgm:t>
    </dgm:pt>
    <dgm:pt modelId="{B6983E7B-2BCC-4701-96C2-35B54BF276F9}" type="parTrans" cxnId="{93DD1EEC-FC56-45B8-ADBE-0301E82F0F78}">
      <dgm:prSet/>
      <dgm:spPr/>
      <dgm:t>
        <a:bodyPr/>
        <a:lstStyle/>
        <a:p>
          <a:endParaRPr lang="ru-RU"/>
        </a:p>
      </dgm:t>
    </dgm:pt>
    <dgm:pt modelId="{D5A2B215-9E39-4C4A-8830-5D760FF082AF}" type="sibTrans" cxnId="{93DD1EEC-FC56-45B8-ADBE-0301E82F0F78}">
      <dgm:prSet/>
      <dgm:spPr/>
      <dgm:t>
        <a:bodyPr/>
        <a:lstStyle/>
        <a:p>
          <a:endParaRPr lang="ru-RU"/>
        </a:p>
      </dgm:t>
    </dgm:pt>
    <dgm:pt modelId="{D8B71290-CBE0-495F-9C1C-EAFBFA1B58F6}" type="pres">
      <dgm:prSet presAssocID="{CEE5015E-50C8-4462-8325-9681979AFD1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3163CB-3821-4285-A623-1A169F55480A}" type="pres">
      <dgm:prSet presAssocID="{B8089135-DC1B-457D-A9A1-B481256F7F5C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A082EA-2E22-456F-9701-0FDC298B59BC}" type="pres">
      <dgm:prSet presAssocID="{E13960C6-6901-4192-BD4D-F03CDFD0676A}" presName="sibTrans" presStyleCnt="0"/>
      <dgm:spPr/>
    </dgm:pt>
    <dgm:pt modelId="{65ED8CD3-CA7E-462B-BF87-1D2739EAF6EC}" type="pres">
      <dgm:prSet presAssocID="{C9DD69D4-3B74-417E-86B1-FCBB788EF48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B3FA4B-E262-48B6-B50B-09FB978B3705}" type="pres">
      <dgm:prSet presAssocID="{A87ADBB6-A685-462C-9A79-5C43D186E506}" presName="sibTrans" presStyleCnt="0"/>
      <dgm:spPr/>
    </dgm:pt>
    <dgm:pt modelId="{4BEF3524-1044-4BC8-9C58-A23C2DAC0F95}" type="pres">
      <dgm:prSet presAssocID="{3BFD3A09-EB5B-4498-804D-A4A23EE61331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B01F15-65E6-4911-A84F-E1541360051F}" type="pres">
      <dgm:prSet presAssocID="{72A021A7-8665-4F51-B8C0-D1AD41DEEC9B}" presName="sibTrans" presStyleCnt="0"/>
      <dgm:spPr/>
    </dgm:pt>
    <dgm:pt modelId="{42FEA9C7-DE6F-47AF-AD84-9AB0FE0CE3C5}" type="pres">
      <dgm:prSet presAssocID="{FE2CCBEA-7D28-4D68-AE72-3466029AD71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5E9FF8-8B59-4B5B-AA6A-819AFCBD9467}" type="pres">
      <dgm:prSet presAssocID="{5B32BA78-D140-43D1-A2C4-A8664FA0CDBC}" presName="sibTrans" presStyleCnt="0"/>
      <dgm:spPr/>
    </dgm:pt>
    <dgm:pt modelId="{FA349FFC-0DC1-4A7B-8EC4-78BC8DE8611C}" type="pres">
      <dgm:prSet presAssocID="{7975C2C3-3A8B-49AF-AA25-2373A8D3EB57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255147-614B-4F09-88D5-651D8CDA91F7}" type="pres">
      <dgm:prSet presAssocID="{00881F5C-7C0C-4570-981D-92418C7E0490}" presName="sibTrans" presStyleCnt="0"/>
      <dgm:spPr/>
    </dgm:pt>
    <dgm:pt modelId="{49C40008-6429-459D-8B52-18273E12B802}" type="pres">
      <dgm:prSet presAssocID="{195B9F4A-AB08-4C37-A54E-E749A031FBA9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33EAC8-E02F-4D6F-9D84-AB70266175C5}" type="pres">
      <dgm:prSet presAssocID="{43C402CF-48AB-47FD-8245-9DF0D9F53C8F}" presName="sibTrans" presStyleCnt="0"/>
      <dgm:spPr/>
    </dgm:pt>
    <dgm:pt modelId="{ABD81C6D-87FF-4A1D-ACA5-61235A5964ED}" type="pres">
      <dgm:prSet presAssocID="{C662998B-D355-401A-98AE-D12089E02F1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486DDE-1DB4-4F42-A743-EE3FE1A3B25B}" type="pres">
      <dgm:prSet presAssocID="{79125701-F14D-45EF-B893-10BB5FE8618C}" presName="sibTrans" presStyleCnt="0"/>
      <dgm:spPr/>
    </dgm:pt>
    <dgm:pt modelId="{320B54F4-7137-4E88-87B0-853D931E77CA}" type="pres">
      <dgm:prSet presAssocID="{428C9D06-3EAC-4480-83B4-DEB627C39AEC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7D4CA5-8674-4834-90AD-93E7DC7372B3}" type="pres">
      <dgm:prSet presAssocID="{1C6AB464-1064-45D2-90AC-3CEDF730236F}" presName="sibTrans" presStyleCnt="0"/>
      <dgm:spPr/>
    </dgm:pt>
    <dgm:pt modelId="{887A0951-8102-4889-B5A7-8E3CCBFBBD2B}" type="pres">
      <dgm:prSet presAssocID="{C39C85F6-B137-4A7A-8754-E01E26F7C1BD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771FC4-559C-48CD-9A55-CE9C2F2CAA9B}" srcId="{CEE5015E-50C8-4462-8325-9681979AFD18}" destId="{195B9F4A-AB08-4C37-A54E-E749A031FBA9}" srcOrd="5" destOrd="0" parTransId="{4331FDF0-FCDB-4A02-83FB-AB7FD5D67FE3}" sibTransId="{43C402CF-48AB-47FD-8245-9DF0D9F53C8F}"/>
    <dgm:cxn modelId="{0C78BAA5-557C-40FE-A332-C49C9EA07698}" srcId="{CEE5015E-50C8-4462-8325-9681979AFD18}" destId="{C662998B-D355-401A-98AE-D12089E02F15}" srcOrd="6" destOrd="0" parTransId="{F5A41F2B-BCD7-4082-A3F1-89445BE8F651}" sibTransId="{79125701-F14D-45EF-B893-10BB5FE8618C}"/>
    <dgm:cxn modelId="{94D2DCC0-77B8-4540-B070-F2661DC21DEB}" srcId="{CEE5015E-50C8-4462-8325-9681979AFD18}" destId="{C9DD69D4-3B74-417E-86B1-FCBB788EF487}" srcOrd="1" destOrd="0" parTransId="{07E18DA8-0242-4DB2-AC09-07C935DE2A90}" sibTransId="{A87ADBB6-A685-462C-9A79-5C43D186E506}"/>
    <dgm:cxn modelId="{A0C0DE40-BAD3-4702-B521-EE0718C34A7A}" type="presOf" srcId="{C39C85F6-B137-4A7A-8754-E01E26F7C1BD}" destId="{887A0951-8102-4889-B5A7-8E3CCBFBBD2B}" srcOrd="0" destOrd="0" presId="urn:microsoft.com/office/officeart/2005/8/layout/default"/>
    <dgm:cxn modelId="{9BC19A38-F4D7-41F6-921B-4646A452A24C}" type="presOf" srcId="{CEE5015E-50C8-4462-8325-9681979AFD18}" destId="{D8B71290-CBE0-495F-9C1C-EAFBFA1B58F6}" srcOrd="0" destOrd="0" presId="urn:microsoft.com/office/officeart/2005/8/layout/default"/>
    <dgm:cxn modelId="{93DD1EEC-FC56-45B8-ADBE-0301E82F0F78}" srcId="{CEE5015E-50C8-4462-8325-9681979AFD18}" destId="{C39C85F6-B137-4A7A-8754-E01E26F7C1BD}" srcOrd="8" destOrd="0" parTransId="{B6983E7B-2BCC-4701-96C2-35B54BF276F9}" sibTransId="{D5A2B215-9E39-4C4A-8830-5D760FF082AF}"/>
    <dgm:cxn modelId="{2E9644DB-DC33-433C-B4D2-05F50EE39991}" type="presOf" srcId="{428C9D06-3EAC-4480-83B4-DEB627C39AEC}" destId="{320B54F4-7137-4E88-87B0-853D931E77CA}" srcOrd="0" destOrd="0" presId="urn:microsoft.com/office/officeart/2005/8/layout/default"/>
    <dgm:cxn modelId="{3BBFA8BE-BDBC-4157-B30C-635A6B4551D2}" srcId="{CEE5015E-50C8-4462-8325-9681979AFD18}" destId="{7975C2C3-3A8B-49AF-AA25-2373A8D3EB57}" srcOrd="4" destOrd="0" parTransId="{930ED30B-85D3-40ED-9E6B-E6F404F770E0}" sibTransId="{00881F5C-7C0C-4570-981D-92418C7E0490}"/>
    <dgm:cxn modelId="{A48F59CC-179C-4E21-9B94-91AE88E48849}" srcId="{CEE5015E-50C8-4462-8325-9681979AFD18}" destId="{FE2CCBEA-7D28-4D68-AE72-3466029AD710}" srcOrd="3" destOrd="0" parTransId="{96EC8D8F-4163-4343-A234-6CFF29FC2B42}" sibTransId="{5B32BA78-D140-43D1-A2C4-A8664FA0CDBC}"/>
    <dgm:cxn modelId="{43BB660B-EC2C-46B0-A933-D601117F1171}" type="presOf" srcId="{7975C2C3-3A8B-49AF-AA25-2373A8D3EB57}" destId="{FA349FFC-0DC1-4A7B-8EC4-78BC8DE8611C}" srcOrd="0" destOrd="0" presId="urn:microsoft.com/office/officeart/2005/8/layout/default"/>
    <dgm:cxn modelId="{DB214188-F525-44E6-8B50-ECB120FC18E5}" type="presOf" srcId="{FE2CCBEA-7D28-4D68-AE72-3466029AD710}" destId="{42FEA9C7-DE6F-47AF-AD84-9AB0FE0CE3C5}" srcOrd="0" destOrd="0" presId="urn:microsoft.com/office/officeart/2005/8/layout/default"/>
    <dgm:cxn modelId="{C972BD30-20DB-411E-A08B-4E77CAD79CFF}" srcId="{CEE5015E-50C8-4462-8325-9681979AFD18}" destId="{B8089135-DC1B-457D-A9A1-B481256F7F5C}" srcOrd="0" destOrd="0" parTransId="{87881334-8E91-4BAE-9643-9E50ABB95D3C}" sibTransId="{E13960C6-6901-4192-BD4D-F03CDFD0676A}"/>
    <dgm:cxn modelId="{5DB40463-7E28-49F2-A325-3A81A9FF6966}" type="presOf" srcId="{C662998B-D355-401A-98AE-D12089E02F15}" destId="{ABD81C6D-87FF-4A1D-ACA5-61235A5964ED}" srcOrd="0" destOrd="0" presId="urn:microsoft.com/office/officeart/2005/8/layout/default"/>
    <dgm:cxn modelId="{A20136DE-BE09-408A-8E8B-68928827B002}" type="presOf" srcId="{195B9F4A-AB08-4C37-A54E-E749A031FBA9}" destId="{49C40008-6429-459D-8B52-18273E12B802}" srcOrd="0" destOrd="0" presId="urn:microsoft.com/office/officeart/2005/8/layout/default"/>
    <dgm:cxn modelId="{6696CDE0-F77E-418D-87F3-A5F84AEC61BD}" srcId="{CEE5015E-50C8-4462-8325-9681979AFD18}" destId="{428C9D06-3EAC-4480-83B4-DEB627C39AEC}" srcOrd="7" destOrd="0" parTransId="{4E8BA594-A779-4BDB-8895-97EDF833027E}" sibTransId="{1C6AB464-1064-45D2-90AC-3CEDF730236F}"/>
    <dgm:cxn modelId="{D21A960E-210C-4FB0-8ACF-39952581DF4C}" type="presOf" srcId="{3BFD3A09-EB5B-4498-804D-A4A23EE61331}" destId="{4BEF3524-1044-4BC8-9C58-A23C2DAC0F95}" srcOrd="0" destOrd="0" presId="urn:microsoft.com/office/officeart/2005/8/layout/default"/>
    <dgm:cxn modelId="{10EC2D79-6FD7-403C-8C92-07952F3C0614}" type="presOf" srcId="{C9DD69D4-3B74-417E-86B1-FCBB788EF487}" destId="{65ED8CD3-CA7E-462B-BF87-1D2739EAF6EC}" srcOrd="0" destOrd="0" presId="urn:microsoft.com/office/officeart/2005/8/layout/default"/>
    <dgm:cxn modelId="{DCC13030-C151-4E04-81D2-B403972A9F3C}" type="presOf" srcId="{B8089135-DC1B-457D-A9A1-B481256F7F5C}" destId="{EB3163CB-3821-4285-A623-1A169F55480A}" srcOrd="0" destOrd="0" presId="urn:microsoft.com/office/officeart/2005/8/layout/default"/>
    <dgm:cxn modelId="{EAAC97ED-3F8B-41E4-B76E-B8E1920EC906}" srcId="{CEE5015E-50C8-4462-8325-9681979AFD18}" destId="{3BFD3A09-EB5B-4498-804D-A4A23EE61331}" srcOrd="2" destOrd="0" parTransId="{1AE277A5-9CDA-48B0-B4E3-6402DA04D8E6}" sibTransId="{72A021A7-8665-4F51-B8C0-D1AD41DEEC9B}"/>
    <dgm:cxn modelId="{E956632D-FDC4-4D98-85BB-760A6E08D741}" type="presParOf" srcId="{D8B71290-CBE0-495F-9C1C-EAFBFA1B58F6}" destId="{EB3163CB-3821-4285-A623-1A169F55480A}" srcOrd="0" destOrd="0" presId="urn:microsoft.com/office/officeart/2005/8/layout/default"/>
    <dgm:cxn modelId="{90A6875B-85B1-4331-AB4A-9CF6A1FC4621}" type="presParOf" srcId="{D8B71290-CBE0-495F-9C1C-EAFBFA1B58F6}" destId="{B0A082EA-2E22-456F-9701-0FDC298B59BC}" srcOrd="1" destOrd="0" presId="urn:microsoft.com/office/officeart/2005/8/layout/default"/>
    <dgm:cxn modelId="{55F787CC-3E1A-4A28-99B4-1B1C74EBA533}" type="presParOf" srcId="{D8B71290-CBE0-495F-9C1C-EAFBFA1B58F6}" destId="{65ED8CD3-CA7E-462B-BF87-1D2739EAF6EC}" srcOrd="2" destOrd="0" presId="urn:microsoft.com/office/officeart/2005/8/layout/default"/>
    <dgm:cxn modelId="{576BAC65-F576-4DD1-BFDB-958AE0B433AE}" type="presParOf" srcId="{D8B71290-CBE0-495F-9C1C-EAFBFA1B58F6}" destId="{D8B3FA4B-E262-48B6-B50B-09FB978B3705}" srcOrd="3" destOrd="0" presId="urn:microsoft.com/office/officeart/2005/8/layout/default"/>
    <dgm:cxn modelId="{9D0F4D36-11C3-4EB0-A0B4-FD66CFF2218C}" type="presParOf" srcId="{D8B71290-CBE0-495F-9C1C-EAFBFA1B58F6}" destId="{4BEF3524-1044-4BC8-9C58-A23C2DAC0F95}" srcOrd="4" destOrd="0" presId="urn:microsoft.com/office/officeart/2005/8/layout/default"/>
    <dgm:cxn modelId="{D3146EAB-92A6-4634-96E0-115EC36DE898}" type="presParOf" srcId="{D8B71290-CBE0-495F-9C1C-EAFBFA1B58F6}" destId="{91B01F15-65E6-4911-A84F-E1541360051F}" srcOrd="5" destOrd="0" presId="urn:microsoft.com/office/officeart/2005/8/layout/default"/>
    <dgm:cxn modelId="{46CED778-9F25-4489-97A8-309AB455D2B3}" type="presParOf" srcId="{D8B71290-CBE0-495F-9C1C-EAFBFA1B58F6}" destId="{42FEA9C7-DE6F-47AF-AD84-9AB0FE0CE3C5}" srcOrd="6" destOrd="0" presId="urn:microsoft.com/office/officeart/2005/8/layout/default"/>
    <dgm:cxn modelId="{0C686FCA-6D75-4687-BD78-71CCFAD66229}" type="presParOf" srcId="{D8B71290-CBE0-495F-9C1C-EAFBFA1B58F6}" destId="{B65E9FF8-8B59-4B5B-AA6A-819AFCBD9467}" srcOrd="7" destOrd="0" presId="urn:microsoft.com/office/officeart/2005/8/layout/default"/>
    <dgm:cxn modelId="{EEC5E412-38B7-46C2-833A-3CE11B0A2E2C}" type="presParOf" srcId="{D8B71290-CBE0-495F-9C1C-EAFBFA1B58F6}" destId="{FA349FFC-0DC1-4A7B-8EC4-78BC8DE8611C}" srcOrd="8" destOrd="0" presId="urn:microsoft.com/office/officeart/2005/8/layout/default"/>
    <dgm:cxn modelId="{53CAC13B-945A-4499-89FA-43DC82A5B7D0}" type="presParOf" srcId="{D8B71290-CBE0-495F-9C1C-EAFBFA1B58F6}" destId="{97255147-614B-4F09-88D5-651D8CDA91F7}" srcOrd="9" destOrd="0" presId="urn:microsoft.com/office/officeart/2005/8/layout/default"/>
    <dgm:cxn modelId="{32B90082-9F7C-49B1-A725-2D0F931905FA}" type="presParOf" srcId="{D8B71290-CBE0-495F-9C1C-EAFBFA1B58F6}" destId="{49C40008-6429-459D-8B52-18273E12B802}" srcOrd="10" destOrd="0" presId="urn:microsoft.com/office/officeart/2005/8/layout/default"/>
    <dgm:cxn modelId="{54909317-74C2-4CB9-A36F-37BF062B31C8}" type="presParOf" srcId="{D8B71290-CBE0-495F-9C1C-EAFBFA1B58F6}" destId="{9133EAC8-E02F-4D6F-9D84-AB70266175C5}" srcOrd="11" destOrd="0" presId="urn:microsoft.com/office/officeart/2005/8/layout/default"/>
    <dgm:cxn modelId="{440C9C52-4B54-4C95-A355-638E7EA74493}" type="presParOf" srcId="{D8B71290-CBE0-495F-9C1C-EAFBFA1B58F6}" destId="{ABD81C6D-87FF-4A1D-ACA5-61235A5964ED}" srcOrd="12" destOrd="0" presId="urn:microsoft.com/office/officeart/2005/8/layout/default"/>
    <dgm:cxn modelId="{01334FA4-2632-4D50-A51C-99A5B1F5ED9C}" type="presParOf" srcId="{D8B71290-CBE0-495F-9C1C-EAFBFA1B58F6}" destId="{A9486DDE-1DB4-4F42-A743-EE3FE1A3B25B}" srcOrd="13" destOrd="0" presId="urn:microsoft.com/office/officeart/2005/8/layout/default"/>
    <dgm:cxn modelId="{74A3E5BE-CB9E-4502-8750-591BE220D072}" type="presParOf" srcId="{D8B71290-CBE0-495F-9C1C-EAFBFA1B58F6}" destId="{320B54F4-7137-4E88-87B0-853D931E77CA}" srcOrd="14" destOrd="0" presId="urn:microsoft.com/office/officeart/2005/8/layout/default"/>
    <dgm:cxn modelId="{8B27FB30-3A59-4174-BCBF-E91E1DCEC074}" type="presParOf" srcId="{D8B71290-CBE0-495F-9C1C-EAFBFA1B58F6}" destId="{CC7D4CA5-8674-4834-90AD-93E7DC7372B3}" srcOrd="15" destOrd="0" presId="urn:microsoft.com/office/officeart/2005/8/layout/default"/>
    <dgm:cxn modelId="{AB19D133-B2BA-4C8D-9AE9-B493D0FEA0E8}" type="presParOf" srcId="{D8B71290-CBE0-495F-9C1C-EAFBFA1B58F6}" destId="{887A0951-8102-4889-B5A7-8E3CCBFBBD2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C572D0E-51D0-4471-9F6E-590332A05ADE}" type="doc">
      <dgm:prSet loTypeId="urn:microsoft.com/office/officeart/2005/8/layout/process1" loCatId="process" qsTypeId="urn:microsoft.com/office/officeart/2005/8/quickstyle/simple1" qsCatId="simple" csTypeId="urn:microsoft.com/office/officeart/2005/8/colors/accent0_3" csCatId="mainScheme" phldr="1"/>
      <dgm:spPr/>
    </dgm:pt>
    <dgm:pt modelId="{EDB38FBC-E3A7-4202-9AC8-869BD0DE951B}">
      <dgm:prSet phldrT="[Текст]"/>
      <dgm:spPr/>
      <dgm:t>
        <a:bodyPr/>
        <a:lstStyle/>
        <a:p>
          <a:r>
            <a:rPr lang="ru-RU" dirty="0" smtClean="0"/>
            <a:t>Подготовка материалов ИМО в электронном виде</a:t>
          </a:r>
          <a:endParaRPr lang="ru-RU" dirty="0"/>
        </a:p>
      </dgm:t>
    </dgm:pt>
    <dgm:pt modelId="{A2250E11-96AB-40E4-9370-A21C12DD5559}" type="parTrans" cxnId="{B74B4F88-505C-4381-B7DF-FADF18339365}">
      <dgm:prSet/>
      <dgm:spPr/>
      <dgm:t>
        <a:bodyPr/>
        <a:lstStyle/>
        <a:p>
          <a:endParaRPr lang="ru-RU"/>
        </a:p>
      </dgm:t>
    </dgm:pt>
    <dgm:pt modelId="{A3F030A6-FAA5-4F35-A95B-11222F3CBA7D}" type="sibTrans" cxnId="{B74B4F88-505C-4381-B7DF-FADF18339365}">
      <dgm:prSet/>
      <dgm:spPr/>
      <dgm:t>
        <a:bodyPr/>
        <a:lstStyle/>
        <a:p>
          <a:endParaRPr lang="ru-RU"/>
        </a:p>
      </dgm:t>
    </dgm:pt>
    <dgm:pt modelId="{409AD070-4CD6-49C6-9146-2FC9615FBCE8}">
      <dgm:prSet phldrT="[Текст]"/>
      <dgm:spPr/>
      <dgm:t>
        <a:bodyPr/>
        <a:lstStyle/>
        <a:p>
          <a:r>
            <a:rPr lang="ru-RU" dirty="0" smtClean="0"/>
            <a:t>Размещение в рамках УМК</a:t>
          </a:r>
          <a:endParaRPr lang="ru-RU" dirty="0"/>
        </a:p>
      </dgm:t>
    </dgm:pt>
    <dgm:pt modelId="{0FDF3A2E-2FCD-4BAE-95A9-A43EFA2C0A1E}" type="parTrans" cxnId="{62A2A99C-13F7-43D7-B316-DFA7F3353089}">
      <dgm:prSet/>
      <dgm:spPr/>
      <dgm:t>
        <a:bodyPr/>
        <a:lstStyle/>
        <a:p>
          <a:endParaRPr lang="ru-RU"/>
        </a:p>
      </dgm:t>
    </dgm:pt>
    <dgm:pt modelId="{5CE4B26B-C8FF-42AC-84F7-E86D148AEDB7}" type="sibTrans" cxnId="{62A2A99C-13F7-43D7-B316-DFA7F3353089}">
      <dgm:prSet/>
      <dgm:spPr/>
      <dgm:t>
        <a:bodyPr/>
        <a:lstStyle/>
        <a:p>
          <a:endParaRPr lang="ru-RU"/>
        </a:p>
      </dgm:t>
    </dgm:pt>
    <dgm:pt modelId="{53F0CB48-0978-462E-98D0-C590298A29F0}">
      <dgm:prSet phldrT="[Текст]"/>
      <dgm:spPr/>
      <dgm:t>
        <a:bodyPr/>
        <a:lstStyle/>
        <a:p>
          <a:r>
            <a:rPr lang="ru-RU" dirty="0" smtClean="0"/>
            <a:t>Размещение ссылки в каталога ИМО</a:t>
          </a:r>
          <a:endParaRPr lang="ru-RU" dirty="0"/>
        </a:p>
      </dgm:t>
    </dgm:pt>
    <dgm:pt modelId="{FA0830AF-1B42-40B1-BF58-60551C317512}" type="parTrans" cxnId="{111052C6-9E3E-42F9-9F38-6BEBB85A2C09}">
      <dgm:prSet/>
      <dgm:spPr/>
      <dgm:t>
        <a:bodyPr/>
        <a:lstStyle/>
        <a:p>
          <a:endParaRPr lang="ru-RU"/>
        </a:p>
      </dgm:t>
    </dgm:pt>
    <dgm:pt modelId="{9BD6CADD-A699-4355-ADCA-C8770D090C93}" type="sibTrans" cxnId="{111052C6-9E3E-42F9-9F38-6BEBB85A2C09}">
      <dgm:prSet/>
      <dgm:spPr/>
      <dgm:t>
        <a:bodyPr/>
        <a:lstStyle/>
        <a:p>
          <a:endParaRPr lang="ru-RU"/>
        </a:p>
      </dgm:t>
    </dgm:pt>
    <dgm:pt modelId="{8BA27B52-94BD-4803-BE3C-C9F8E414C586}" type="pres">
      <dgm:prSet presAssocID="{0C572D0E-51D0-4471-9F6E-590332A05ADE}" presName="Name0" presStyleCnt="0">
        <dgm:presLayoutVars>
          <dgm:dir/>
          <dgm:resizeHandles val="exact"/>
        </dgm:presLayoutVars>
      </dgm:prSet>
      <dgm:spPr/>
    </dgm:pt>
    <dgm:pt modelId="{CC44FFAC-36AE-4A0F-BAF5-CAA57F15A1FF}" type="pres">
      <dgm:prSet presAssocID="{EDB38FBC-E3A7-4202-9AC8-869BD0DE951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213639-C805-4AEE-9EE8-1AB042B04FD0}" type="pres">
      <dgm:prSet presAssocID="{A3F030A6-FAA5-4F35-A95B-11222F3CBA7D}" presName="sibTrans" presStyleLbl="sibTrans2D1" presStyleIdx="0" presStyleCnt="2"/>
      <dgm:spPr/>
      <dgm:t>
        <a:bodyPr/>
        <a:lstStyle/>
        <a:p>
          <a:endParaRPr lang="ru-RU"/>
        </a:p>
      </dgm:t>
    </dgm:pt>
    <dgm:pt modelId="{CFEE9FC4-0E31-4B08-95A2-C27FC78CF2FF}" type="pres">
      <dgm:prSet presAssocID="{A3F030A6-FAA5-4F35-A95B-11222F3CBA7D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47A30C56-8163-4D4E-9D55-B81944B66D08}" type="pres">
      <dgm:prSet presAssocID="{409AD070-4CD6-49C6-9146-2FC9615FBCE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F9C92-2CB1-401D-AB24-28F28B4629B5}" type="pres">
      <dgm:prSet presAssocID="{5CE4B26B-C8FF-42AC-84F7-E86D148AEDB7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CF01B89-806F-46B0-920C-58D979D8FF2D}" type="pres">
      <dgm:prSet presAssocID="{5CE4B26B-C8FF-42AC-84F7-E86D148AEDB7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62E0E49-0FBB-475A-A28F-92BCE3934BED}" type="pres">
      <dgm:prSet presAssocID="{53F0CB48-0978-462E-98D0-C590298A29F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4724C6B-37A1-4273-9BB6-00C079F00F7E}" type="presOf" srcId="{5CE4B26B-C8FF-42AC-84F7-E86D148AEDB7}" destId="{9CF01B89-806F-46B0-920C-58D979D8FF2D}" srcOrd="1" destOrd="0" presId="urn:microsoft.com/office/officeart/2005/8/layout/process1"/>
    <dgm:cxn modelId="{111052C6-9E3E-42F9-9F38-6BEBB85A2C09}" srcId="{0C572D0E-51D0-4471-9F6E-590332A05ADE}" destId="{53F0CB48-0978-462E-98D0-C590298A29F0}" srcOrd="2" destOrd="0" parTransId="{FA0830AF-1B42-40B1-BF58-60551C317512}" sibTransId="{9BD6CADD-A699-4355-ADCA-C8770D090C93}"/>
    <dgm:cxn modelId="{051AE63D-8BA5-4AFE-BE89-8D7E104FDEF3}" type="presOf" srcId="{53F0CB48-0978-462E-98D0-C590298A29F0}" destId="{962E0E49-0FBB-475A-A28F-92BCE3934BED}" srcOrd="0" destOrd="0" presId="urn:microsoft.com/office/officeart/2005/8/layout/process1"/>
    <dgm:cxn modelId="{FF76F2D9-BF1E-4592-B178-D91B1D09D3F2}" type="presOf" srcId="{A3F030A6-FAA5-4F35-A95B-11222F3CBA7D}" destId="{E0213639-C805-4AEE-9EE8-1AB042B04FD0}" srcOrd="0" destOrd="0" presId="urn:microsoft.com/office/officeart/2005/8/layout/process1"/>
    <dgm:cxn modelId="{62A2A99C-13F7-43D7-B316-DFA7F3353089}" srcId="{0C572D0E-51D0-4471-9F6E-590332A05ADE}" destId="{409AD070-4CD6-49C6-9146-2FC9615FBCE8}" srcOrd="1" destOrd="0" parTransId="{0FDF3A2E-2FCD-4BAE-95A9-A43EFA2C0A1E}" sibTransId="{5CE4B26B-C8FF-42AC-84F7-E86D148AEDB7}"/>
    <dgm:cxn modelId="{B40ADAD8-F5AC-45E4-B7BC-EA413FDD4FD4}" type="presOf" srcId="{5CE4B26B-C8FF-42AC-84F7-E86D148AEDB7}" destId="{9A7F9C92-2CB1-401D-AB24-28F28B4629B5}" srcOrd="0" destOrd="0" presId="urn:microsoft.com/office/officeart/2005/8/layout/process1"/>
    <dgm:cxn modelId="{976DBD94-FE7C-4384-AE27-37C2129821BA}" type="presOf" srcId="{EDB38FBC-E3A7-4202-9AC8-869BD0DE951B}" destId="{CC44FFAC-36AE-4A0F-BAF5-CAA57F15A1FF}" srcOrd="0" destOrd="0" presId="urn:microsoft.com/office/officeart/2005/8/layout/process1"/>
    <dgm:cxn modelId="{26E27DB5-3A89-4B2E-8FCA-5C160C4B7891}" type="presOf" srcId="{0C572D0E-51D0-4471-9F6E-590332A05ADE}" destId="{8BA27B52-94BD-4803-BE3C-C9F8E414C586}" srcOrd="0" destOrd="0" presId="urn:microsoft.com/office/officeart/2005/8/layout/process1"/>
    <dgm:cxn modelId="{A3C53DAF-6754-4EC8-9922-3FE3BF9E9489}" type="presOf" srcId="{409AD070-4CD6-49C6-9146-2FC9615FBCE8}" destId="{47A30C56-8163-4D4E-9D55-B81944B66D08}" srcOrd="0" destOrd="0" presId="urn:microsoft.com/office/officeart/2005/8/layout/process1"/>
    <dgm:cxn modelId="{4329C064-98C9-480E-AABC-B8D21E2F568D}" type="presOf" srcId="{A3F030A6-FAA5-4F35-A95B-11222F3CBA7D}" destId="{CFEE9FC4-0E31-4B08-95A2-C27FC78CF2FF}" srcOrd="1" destOrd="0" presId="urn:microsoft.com/office/officeart/2005/8/layout/process1"/>
    <dgm:cxn modelId="{B74B4F88-505C-4381-B7DF-FADF18339365}" srcId="{0C572D0E-51D0-4471-9F6E-590332A05ADE}" destId="{EDB38FBC-E3A7-4202-9AC8-869BD0DE951B}" srcOrd="0" destOrd="0" parTransId="{A2250E11-96AB-40E4-9370-A21C12DD5559}" sibTransId="{A3F030A6-FAA5-4F35-A95B-11222F3CBA7D}"/>
    <dgm:cxn modelId="{372463EA-7F88-46FC-870A-33175922A318}" type="presParOf" srcId="{8BA27B52-94BD-4803-BE3C-C9F8E414C586}" destId="{CC44FFAC-36AE-4A0F-BAF5-CAA57F15A1FF}" srcOrd="0" destOrd="0" presId="urn:microsoft.com/office/officeart/2005/8/layout/process1"/>
    <dgm:cxn modelId="{8C088C7D-2B6F-488C-94E8-6BF71E6CF404}" type="presParOf" srcId="{8BA27B52-94BD-4803-BE3C-C9F8E414C586}" destId="{E0213639-C805-4AEE-9EE8-1AB042B04FD0}" srcOrd="1" destOrd="0" presId="urn:microsoft.com/office/officeart/2005/8/layout/process1"/>
    <dgm:cxn modelId="{6294C128-A501-4BD5-AB46-551A0FD1AF99}" type="presParOf" srcId="{E0213639-C805-4AEE-9EE8-1AB042B04FD0}" destId="{CFEE9FC4-0E31-4B08-95A2-C27FC78CF2FF}" srcOrd="0" destOrd="0" presId="urn:microsoft.com/office/officeart/2005/8/layout/process1"/>
    <dgm:cxn modelId="{70B0DA84-F867-4C2F-93D0-31051790CA31}" type="presParOf" srcId="{8BA27B52-94BD-4803-BE3C-C9F8E414C586}" destId="{47A30C56-8163-4D4E-9D55-B81944B66D08}" srcOrd="2" destOrd="0" presId="urn:microsoft.com/office/officeart/2005/8/layout/process1"/>
    <dgm:cxn modelId="{597275DF-6CFA-4C13-AC45-081E87A52DEF}" type="presParOf" srcId="{8BA27B52-94BD-4803-BE3C-C9F8E414C586}" destId="{9A7F9C92-2CB1-401D-AB24-28F28B4629B5}" srcOrd="3" destOrd="0" presId="urn:microsoft.com/office/officeart/2005/8/layout/process1"/>
    <dgm:cxn modelId="{4B0F3F9E-BC41-495E-B358-D6FA7A690447}" type="presParOf" srcId="{9A7F9C92-2CB1-401D-AB24-28F28B4629B5}" destId="{9CF01B89-806F-46B0-920C-58D979D8FF2D}" srcOrd="0" destOrd="0" presId="urn:microsoft.com/office/officeart/2005/8/layout/process1"/>
    <dgm:cxn modelId="{954B24D1-FD2F-4749-963A-FDA2764348FC}" type="presParOf" srcId="{8BA27B52-94BD-4803-BE3C-C9F8E414C586}" destId="{962E0E49-0FBB-475A-A28F-92BCE3934BED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54DB8E-AF03-4537-B72E-AFA9173E7AA8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4D4EA9C-264A-4D91-BAF5-3FC856D36CCE}">
      <dgm:prSet phldrT="[Текст]"/>
      <dgm:spPr/>
      <dgm:t>
        <a:bodyPr/>
        <a:lstStyle/>
        <a:p>
          <a:r>
            <a:rPr lang="ru-RU" dirty="0" smtClean="0"/>
            <a:t>Доступ к учебным планам, рабочим программам дисциплин (модулей), практик, к изданиям электронных библиотечных систем и электронным образовательным ресурсам, указанным в рабочих программах</a:t>
          </a:r>
          <a:endParaRPr lang="ru-RU" dirty="0"/>
        </a:p>
      </dgm:t>
    </dgm:pt>
    <dgm:pt modelId="{3F3C92B3-6665-4559-9054-E0360C444B52}" type="parTrans" cxnId="{B1B4814E-501C-4277-90AC-862430B45F93}">
      <dgm:prSet/>
      <dgm:spPr/>
      <dgm:t>
        <a:bodyPr/>
        <a:lstStyle/>
        <a:p>
          <a:endParaRPr lang="ru-RU"/>
        </a:p>
      </dgm:t>
    </dgm:pt>
    <dgm:pt modelId="{8F49C174-C530-4912-9B45-73711D6FD37A}" type="sibTrans" cxnId="{B1B4814E-501C-4277-90AC-862430B45F93}">
      <dgm:prSet/>
      <dgm:spPr/>
      <dgm:t>
        <a:bodyPr/>
        <a:lstStyle/>
        <a:p>
          <a:endParaRPr lang="ru-RU"/>
        </a:p>
      </dgm:t>
    </dgm:pt>
    <dgm:pt modelId="{7DDDFB74-B646-4707-8632-C2989A5EFD54}">
      <dgm:prSet/>
      <dgm:spPr/>
      <dgm:t>
        <a:bodyPr/>
        <a:lstStyle/>
        <a:p>
          <a:r>
            <a:rPr lang="ru-RU" dirty="0" smtClean="0"/>
            <a:t>Фиксацию хода образовательного процесса, результатов промежуточной аттестации и результатов освоения основной образовательной программы</a:t>
          </a:r>
        </a:p>
      </dgm:t>
    </dgm:pt>
    <dgm:pt modelId="{248AD58C-1FAF-4112-9AA1-D8B03A2E7988}" type="parTrans" cxnId="{21A10E30-C0AB-440B-ABDC-23EAE41C7445}">
      <dgm:prSet/>
      <dgm:spPr/>
      <dgm:t>
        <a:bodyPr/>
        <a:lstStyle/>
        <a:p>
          <a:endParaRPr lang="ru-RU"/>
        </a:p>
      </dgm:t>
    </dgm:pt>
    <dgm:pt modelId="{C863F531-3779-435F-988D-EFC172DEEF6A}" type="sibTrans" cxnId="{21A10E30-C0AB-440B-ABDC-23EAE41C7445}">
      <dgm:prSet/>
      <dgm:spPr/>
      <dgm:t>
        <a:bodyPr/>
        <a:lstStyle/>
        <a:p>
          <a:endParaRPr lang="ru-RU"/>
        </a:p>
      </dgm:t>
    </dgm:pt>
    <dgm:pt modelId="{A8E1961B-2604-4C93-8165-C0A7CA9B7BFB}">
      <dgm:prSet/>
      <dgm:spPr/>
      <dgm:t>
        <a:bodyPr/>
        <a:lstStyle/>
        <a:p>
          <a:r>
            <a:rPr lang="ru-RU" dirty="0" smtClean="0"/>
            <a:t>Проведение всех видов занятий, процедур оценки результатов обучения, реализация которых предусмотрена с применением электронного обучения, дистанционных образовательных технологий</a:t>
          </a:r>
        </a:p>
      </dgm:t>
    </dgm:pt>
    <dgm:pt modelId="{9205A877-FE59-4964-8D4E-A13ED51F8F74}" type="parTrans" cxnId="{82916A3F-A5B0-4E14-9603-A1591BAECADF}">
      <dgm:prSet/>
      <dgm:spPr/>
      <dgm:t>
        <a:bodyPr/>
        <a:lstStyle/>
        <a:p>
          <a:endParaRPr lang="ru-RU"/>
        </a:p>
      </dgm:t>
    </dgm:pt>
    <dgm:pt modelId="{EB88C172-D0AA-4E32-BEFF-CEB85AB52E77}" type="sibTrans" cxnId="{82916A3F-A5B0-4E14-9603-A1591BAECADF}">
      <dgm:prSet/>
      <dgm:spPr/>
      <dgm:t>
        <a:bodyPr/>
        <a:lstStyle/>
        <a:p>
          <a:endParaRPr lang="ru-RU"/>
        </a:p>
      </dgm:t>
    </dgm:pt>
    <dgm:pt modelId="{ACE442B8-B60C-4CEC-BAB5-BD8F1EC94DE8}">
      <dgm:prSet/>
      <dgm:spPr/>
      <dgm:t>
        <a:bodyPr/>
        <a:lstStyle/>
        <a:p>
          <a:r>
            <a:rPr lang="ru-RU" dirty="0" smtClean="0"/>
            <a:t>Формирование электронного портфолио обучающегося, в том числе сохранение работ обучающегося, рецензий и оценок на эти работы со стороны любых участников образовательного процесса</a:t>
          </a:r>
        </a:p>
      </dgm:t>
    </dgm:pt>
    <dgm:pt modelId="{071E95ED-332E-4760-8B9E-2115D53C1337}" type="parTrans" cxnId="{AFD5EDEF-A3BC-471C-AE72-807CFB99918B}">
      <dgm:prSet/>
      <dgm:spPr/>
      <dgm:t>
        <a:bodyPr/>
        <a:lstStyle/>
        <a:p>
          <a:endParaRPr lang="ru-RU"/>
        </a:p>
      </dgm:t>
    </dgm:pt>
    <dgm:pt modelId="{AF88F166-E73F-4065-8444-00A2BF11853C}" type="sibTrans" cxnId="{AFD5EDEF-A3BC-471C-AE72-807CFB99918B}">
      <dgm:prSet/>
      <dgm:spPr/>
      <dgm:t>
        <a:bodyPr/>
        <a:lstStyle/>
        <a:p>
          <a:endParaRPr lang="ru-RU"/>
        </a:p>
      </dgm:t>
    </dgm:pt>
    <dgm:pt modelId="{3BC04869-3CA4-4B61-85CF-0746E552E5B0}">
      <dgm:prSet/>
      <dgm:spPr/>
      <dgm:t>
        <a:bodyPr/>
        <a:lstStyle/>
        <a:p>
          <a:r>
            <a:rPr lang="ru-RU" dirty="0" smtClean="0"/>
            <a:t>Взаимодействие между участниками образовательного процесса, в том числе синхронное и (или) асинхронное взаимодействие посредством сети «Интернет»</a:t>
          </a:r>
          <a:endParaRPr lang="ru-RU" dirty="0"/>
        </a:p>
      </dgm:t>
    </dgm:pt>
    <dgm:pt modelId="{CC53EACF-C84E-4AFC-B14D-2AD0E0FA5753}" type="parTrans" cxnId="{F669A93B-5776-43A9-90B5-668F48F29032}">
      <dgm:prSet/>
      <dgm:spPr/>
      <dgm:t>
        <a:bodyPr/>
        <a:lstStyle/>
        <a:p>
          <a:endParaRPr lang="ru-RU"/>
        </a:p>
      </dgm:t>
    </dgm:pt>
    <dgm:pt modelId="{497DC905-955D-4D70-B430-4B87C2161C78}" type="sibTrans" cxnId="{F669A93B-5776-43A9-90B5-668F48F29032}">
      <dgm:prSet/>
      <dgm:spPr/>
      <dgm:t>
        <a:bodyPr/>
        <a:lstStyle/>
        <a:p>
          <a:endParaRPr lang="ru-RU"/>
        </a:p>
      </dgm:t>
    </dgm:pt>
    <dgm:pt modelId="{D0C11E46-4F61-4526-95A2-55294C845AF7}" type="pres">
      <dgm:prSet presAssocID="{6354DB8E-AF03-4537-B72E-AFA9173E7AA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C75CD9-D717-4F6D-A18A-EB71A69D9C06}" type="pres">
      <dgm:prSet presAssocID="{84D4EA9C-264A-4D91-BAF5-3FC856D36CC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D9E60-A2CA-4552-95F2-8C4F8CC63FF6}" type="pres">
      <dgm:prSet presAssocID="{8F49C174-C530-4912-9B45-73711D6FD37A}" presName="sibTrans" presStyleCnt="0"/>
      <dgm:spPr/>
    </dgm:pt>
    <dgm:pt modelId="{FB37484B-2F0F-449A-AE14-774320E46726}" type="pres">
      <dgm:prSet presAssocID="{7DDDFB74-B646-4707-8632-C2989A5EFD5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F6B06-A6C5-4324-B472-B238463E9DB5}" type="pres">
      <dgm:prSet presAssocID="{C863F531-3779-435F-988D-EFC172DEEF6A}" presName="sibTrans" presStyleCnt="0"/>
      <dgm:spPr/>
    </dgm:pt>
    <dgm:pt modelId="{68D969EC-C057-4E3A-B0CA-A83CEB2A7DE9}" type="pres">
      <dgm:prSet presAssocID="{A8E1961B-2604-4C93-8165-C0A7CA9B7BF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07FE72-55AA-48F4-A54A-2C784ED1AA46}" type="pres">
      <dgm:prSet presAssocID="{EB88C172-D0AA-4E32-BEFF-CEB85AB52E77}" presName="sibTrans" presStyleCnt="0"/>
      <dgm:spPr/>
    </dgm:pt>
    <dgm:pt modelId="{64D71038-64CA-459F-B15B-538396E90D0D}" type="pres">
      <dgm:prSet presAssocID="{ACE442B8-B60C-4CEC-BAB5-BD8F1EC94DE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31885-9DF4-4C8E-AB2E-426D279DECF0}" type="pres">
      <dgm:prSet presAssocID="{AF88F166-E73F-4065-8444-00A2BF11853C}" presName="sibTrans" presStyleCnt="0"/>
      <dgm:spPr/>
    </dgm:pt>
    <dgm:pt modelId="{E86741C3-B0DB-48AD-812E-7352B0657350}" type="pres">
      <dgm:prSet presAssocID="{3BC04869-3CA4-4B61-85CF-0746E552E5B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CB1FCF-A3AE-482B-9E95-F57DADD0A45D}" type="presOf" srcId="{A8E1961B-2604-4C93-8165-C0A7CA9B7BFB}" destId="{68D969EC-C057-4E3A-B0CA-A83CEB2A7DE9}" srcOrd="0" destOrd="0" presId="urn:microsoft.com/office/officeart/2005/8/layout/default"/>
    <dgm:cxn modelId="{B7143275-149D-4422-878F-C868780B2A40}" type="presOf" srcId="{ACE442B8-B60C-4CEC-BAB5-BD8F1EC94DE8}" destId="{64D71038-64CA-459F-B15B-538396E90D0D}" srcOrd="0" destOrd="0" presId="urn:microsoft.com/office/officeart/2005/8/layout/default"/>
    <dgm:cxn modelId="{21A10E30-C0AB-440B-ABDC-23EAE41C7445}" srcId="{6354DB8E-AF03-4537-B72E-AFA9173E7AA8}" destId="{7DDDFB74-B646-4707-8632-C2989A5EFD54}" srcOrd="1" destOrd="0" parTransId="{248AD58C-1FAF-4112-9AA1-D8B03A2E7988}" sibTransId="{C863F531-3779-435F-988D-EFC172DEEF6A}"/>
    <dgm:cxn modelId="{EF9BCA7A-FB12-46B2-91EA-4F7B0C535FC2}" type="presOf" srcId="{7DDDFB74-B646-4707-8632-C2989A5EFD54}" destId="{FB37484B-2F0F-449A-AE14-774320E46726}" srcOrd="0" destOrd="0" presId="urn:microsoft.com/office/officeart/2005/8/layout/default"/>
    <dgm:cxn modelId="{F669A93B-5776-43A9-90B5-668F48F29032}" srcId="{6354DB8E-AF03-4537-B72E-AFA9173E7AA8}" destId="{3BC04869-3CA4-4B61-85CF-0746E552E5B0}" srcOrd="4" destOrd="0" parTransId="{CC53EACF-C84E-4AFC-B14D-2AD0E0FA5753}" sibTransId="{497DC905-955D-4D70-B430-4B87C2161C78}"/>
    <dgm:cxn modelId="{D1ED58BF-14E7-4E59-97E3-4417CBDD529D}" type="presOf" srcId="{84D4EA9C-264A-4D91-BAF5-3FC856D36CCE}" destId="{A5C75CD9-D717-4F6D-A18A-EB71A69D9C06}" srcOrd="0" destOrd="0" presId="urn:microsoft.com/office/officeart/2005/8/layout/default"/>
    <dgm:cxn modelId="{E84ED20D-A31C-48EF-9365-6D71EC9D9808}" type="presOf" srcId="{3BC04869-3CA4-4B61-85CF-0746E552E5B0}" destId="{E86741C3-B0DB-48AD-812E-7352B0657350}" srcOrd="0" destOrd="0" presId="urn:microsoft.com/office/officeart/2005/8/layout/default"/>
    <dgm:cxn modelId="{B1B4814E-501C-4277-90AC-862430B45F93}" srcId="{6354DB8E-AF03-4537-B72E-AFA9173E7AA8}" destId="{84D4EA9C-264A-4D91-BAF5-3FC856D36CCE}" srcOrd="0" destOrd="0" parTransId="{3F3C92B3-6665-4559-9054-E0360C444B52}" sibTransId="{8F49C174-C530-4912-9B45-73711D6FD37A}"/>
    <dgm:cxn modelId="{AFD5EDEF-A3BC-471C-AE72-807CFB99918B}" srcId="{6354DB8E-AF03-4537-B72E-AFA9173E7AA8}" destId="{ACE442B8-B60C-4CEC-BAB5-BD8F1EC94DE8}" srcOrd="3" destOrd="0" parTransId="{071E95ED-332E-4760-8B9E-2115D53C1337}" sibTransId="{AF88F166-E73F-4065-8444-00A2BF11853C}"/>
    <dgm:cxn modelId="{376CB6C1-25B6-41E7-836A-1B91666B6FBB}" type="presOf" srcId="{6354DB8E-AF03-4537-B72E-AFA9173E7AA8}" destId="{D0C11E46-4F61-4526-95A2-55294C845AF7}" srcOrd="0" destOrd="0" presId="urn:microsoft.com/office/officeart/2005/8/layout/default"/>
    <dgm:cxn modelId="{82916A3F-A5B0-4E14-9603-A1591BAECADF}" srcId="{6354DB8E-AF03-4537-B72E-AFA9173E7AA8}" destId="{A8E1961B-2604-4C93-8165-C0A7CA9B7BFB}" srcOrd="2" destOrd="0" parTransId="{9205A877-FE59-4964-8D4E-A13ED51F8F74}" sibTransId="{EB88C172-D0AA-4E32-BEFF-CEB85AB52E77}"/>
    <dgm:cxn modelId="{41247728-AD30-4AFE-B15E-7B0A704486CD}" type="presParOf" srcId="{D0C11E46-4F61-4526-95A2-55294C845AF7}" destId="{A5C75CD9-D717-4F6D-A18A-EB71A69D9C06}" srcOrd="0" destOrd="0" presId="urn:microsoft.com/office/officeart/2005/8/layout/default"/>
    <dgm:cxn modelId="{3781762B-2348-4246-A04D-7A9CB4EAB54F}" type="presParOf" srcId="{D0C11E46-4F61-4526-95A2-55294C845AF7}" destId="{546D9E60-A2CA-4552-95F2-8C4F8CC63FF6}" srcOrd="1" destOrd="0" presId="urn:microsoft.com/office/officeart/2005/8/layout/default"/>
    <dgm:cxn modelId="{9E7EF72D-4B17-4194-8979-FDB153B81550}" type="presParOf" srcId="{D0C11E46-4F61-4526-95A2-55294C845AF7}" destId="{FB37484B-2F0F-449A-AE14-774320E46726}" srcOrd="2" destOrd="0" presId="urn:microsoft.com/office/officeart/2005/8/layout/default"/>
    <dgm:cxn modelId="{68B33401-80AE-40BB-B1F7-31EC1A0D1C2B}" type="presParOf" srcId="{D0C11E46-4F61-4526-95A2-55294C845AF7}" destId="{9D2F6B06-A6C5-4324-B472-B238463E9DB5}" srcOrd="3" destOrd="0" presId="urn:microsoft.com/office/officeart/2005/8/layout/default"/>
    <dgm:cxn modelId="{B6049856-D3ED-41E3-9529-A2D4D1299620}" type="presParOf" srcId="{D0C11E46-4F61-4526-95A2-55294C845AF7}" destId="{68D969EC-C057-4E3A-B0CA-A83CEB2A7DE9}" srcOrd="4" destOrd="0" presId="urn:microsoft.com/office/officeart/2005/8/layout/default"/>
    <dgm:cxn modelId="{7C3B4873-F16B-4437-9BF7-A76C9E914683}" type="presParOf" srcId="{D0C11E46-4F61-4526-95A2-55294C845AF7}" destId="{0A07FE72-55AA-48F4-A54A-2C784ED1AA46}" srcOrd="5" destOrd="0" presId="urn:microsoft.com/office/officeart/2005/8/layout/default"/>
    <dgm:cxn modelId="{AB84B02A-7D4B-4A8F-B106-32EB45AD6177}" type="presParOf" srcId="{D0C11E46-4F61-4526-95A2-55294C845AF7}" destId="{64D71038-64CA-459F-B15B-538396E90D0D}" srcOrd="6" destOrd="0" presId="urn:microsoft.com/office/officeart/2005/8/layout/default"/>
    <dgm:cxn modelId="{9B67D5D9-1DAB-41F6-928C-015382699E98}" type="presParOf" srcId="{D0C11E46-4F61-4526-95A2-55294C845AF7}" destId="{64231885-9DF4-4C8E-AB2E-426D279DECF0}" srcOrd="7" destOrd="0" presId="urn:microsoft.com/office/officeart/2005/8/layout/default"/>
    <dgm:cxn modelId="{F4B63C09-D6C0-4B39-9C34-3D9BEDD8276B}" type="presParOf" srcId="{D0C11E46-4F61-4526-95A2-55294C845AF7}" destId="{E86741C3-B0DB-48AD-812E-7352B065735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1314C38-0002-49D2-ACB1-AC2751C21BB5}" type="doc">
      <dgm:prSet loTypeId="urn:microsoft.com/office/officeart/2005/8/layout/radial4" loCatId="relationship" qsTypeId="urn:microsoft.com/office/officeart/2005/8/quickstyle/simple1" qsCatId="simple" csTypeId="urn:microsoft.com/office/officeart/2005/8/colors/accent0_3" csCatId="mainScheme" phldr="1"/>
      <dgm:spPr/>
    </dgm:pt>
    <dgm:pt modelId="{E9A4E131-F5FC-49E9-AF96-ED9AD6E193A8}">
      <dgm:prSet phldrT="[Текст]"/>
      <dgm:spPr/>
      <dgm:t>
        <a:bodyPr/>
        <a:lstStyle/>
        <a:p>
          <a:r>
            <a:rPr lang="ru-RU" dirty="0" smtClean="0"/>
            <a:t>Официальный сайт СГЭУ</a:t>
          </a:r>
          <a:endParaRPr lang="ru-RU" dirty="0"/>
        </a:p>
      </dgm:t>
    </dgm:pt>
    <dgm:pt modelId="{A6092C26-CA52-4C6B-9CC9-A33555E090ED}" type="parTrans" cxnId="{F158143D-F6A8-4894-9921-68BE556AD8C0}">
      <dgm:prSet/>
      <dgm:spPr/>
      <dgm:t>
        <a:bodyPr/>
        <a:lstStyle/>
        <a:p>
          <a:endParaRPr lang="ru-RU"/>
        </a:p>
      </dgm:t>
    </dgm:pt>
    <dgm:pt modelId="{58783892-D86B-4350-A888-A2B2C7C36493}" type="sibTrans" cxnId="{F158143D-F6A8-4894-9921-68BE556AD8C0}">
      <dgm:prSet/>
      <dgm:spPr/>
      <dgm:t>
        <a:bodyPr/>
        <a:lstStyle/>
        <a:p>
          <a:endParaRPr lang="ru-RU"/>
        </a:p>
      </dgm:t>
    </dgm:pt>
    <dgm:pt modelId="{2F799B65-B150-4211-A904-9E3D3FA8F37F}">
      <dgm:prSet phldrT="[Текст]"/>
      <dgm:spPr/>
      <dgm:t>
        <a:bodyPr/>
        <a:lstStyle/>
        <a:p>
          <a:r>
            <a:rPr lang="ru-RU" dirty="0" smtClean="0"/>
            <a:t>Электронные библиотечные системы</a:t>
          </a:r>
          <a:endParaRPr lang="ru-RU" dirty="0"/>
        </a:p>
      </dgm:t>
    </dgm:pt>
    <dgm:pt modelId="{18367FD1-314F-4794-B6B2-3050C57E4BE7}" type="parTrans" cxnId="{C901CB25-F7BD-410E-8780-FB1E7A5CE6F1}">
      <dgm:prSet/>
      <dgm:spPr/>
      <dgm:t>
        <a:bodyPr/>
        <a:lstStyle/>
        <a:p>
          <a:endParaRPr lang="ru-RU"/>
        </a:p>
      </dgm:t>
    </dgm:pt>
    <dgm:pt modelId="{F0777970-5828-4F59-978F-5418908C461D}" type="sibTrans" cxnId="{C901CB25-F7BD-410E-8780-FB1E7A5CE6F1}">
      <dgm:prSet/>
      <dgm:spPr/>
      <dgm:t>
        <a:bodyPr/>
        <a:lstStyle/>
        <a:p>
          <a:endParaRPr lang="ru-RU"/>
        </a:p>
      </dgm:t>
    </dgm:pt>
    <dgm:pt modelId="{F79DB573-C603-4C50-A480-0B4C6FD8D26C}">
      <dgm:prSet phldrT="[Текст]"/>
      <dgm:spPr/>
      <dgm:t>
        <a:bodyPr/>
        <a:lstStyle/>
        <a:p>
          <a:r>
            <a:rPr lang="ru-RU" dirty="0" smtClean="0"/>
            <a:t>Электронный каталог УММД</a:t>
          </a:r>
          <a:endParaRPr lang="ru-RU" dirty="0"/>
        </a:p>
      </dgm:t>
    </dgm:pt>
    <dgm:pt modelId="{5090CE04-0BEC-4D4A-8301-210F892914AF}" type="parTrans" cxnId="{32AF1158-85ED-4C2B-B3DD-0F71AB96747A}">
      <dgm:prSet/>
      <dgm:spPr/>
      <dgm:t>
        <a:bodyPr/>
        <a:lstStyle/>
        <a:p>
          <a:endParaRPr lang="ru-RU"/>
        </a:p>
      </dgm:t>
    </dgm:pt>
    <dgm:pt modelId="{4AE18DC3-B14E-404E-8502-898F095CD9B6}" type="sibTrans" cxnId="{32AF1158-85ED-4C2B-B3DD-0F71AB96747A}">
      <dgm:prSet/>
      <dgm:spPr/>
      <dgm:t>
        <a:bodyPr/>
        <a:lstStyle/>
        <a:p>
          <a:endParaRPr lang="ru-RU"/>
        </a:p>
      </dgm:t>
    </dgm:pt>
    <dgm:pt modelId="{DFD0834F-A518-49E1-B4E9-9F06DAB2F565}">
      <dgm:prSet/>
      <dgm:spPr/>
      <dgm:t>
        <a:bodyPr/>
        <a:lstStyle/>
        <a:p>
          <a:r>
            <a:rPr lang="ru-RU" dirty="0" smtClean="0"/>
            <a:t>Доступ к учебным планам, рабочим программам дисциплин (модулей), практик, к изданиям электронных библиотечных систем и электронным образовательным ресурсам, указанным в рабочих программах</a:t>
          </a:r>
          <a:endParaRPr lang="ru-RU" dirty="0"/>
        </a:p>
      </dgm:t>
    </dgm:pt>
    <dgm:pt modelId="{BC2EE382-521B-42AF-B495-0E72D183D7DC}" type="parTrans" cxnId="{74D51720-B504-4F8A-9D3D-18FB26D3ABDF}">
      <dgm:prSet/>
      <dgm:spPr/>
      <dgm:t>
        <a:bodyPr/>
        <a:lstStyle/>
        <a:p>
          <a:endParaRPr lang="ru-RU"/>
        </a:p>
      </dgm:t>
    </dgm:pt>
    <dgm:pt modelId="{B91EE43C-5C35-4AA5-BCD4-D8AF4501DC87}" type="sibTrans" cxnId="{74D51720-B504-4F8A-9D3D-18FB26D3ABDF}">
      <dgm:prSet/>
      <dgm:spPr/>
      <dgm:t>
        <a:bodyPr/>
        <a:lstStyle/>
        <a:p>
          <a:endParaRPr lang="ru-RU"/>
        </a:p>
      </dgm:t>
    </dgm:pt>
    <dgm:pt modelId="{CB8FE8E0-60D5-46FE-BD74-27287BE44792}" type="pres">
      <dgm:prSet presAssocID="{61314C38-0002-49D2-ACB1-AC2751C21BB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A42DA3-765D-4C62-8A2B-D5688691F38E}" type="pres">
      <dgm:prSet presAssocID="{DFD0834F-A518-49E1-B4E9-9F06DAB2F565}" presName="centerShape" presStyleLbl="node0" presStyleIdx="0" presStyleCnt="1" custScaleX="131901" custScaleY="119080"/>
      <dgm:spPr/>
      <dgm:t>
        <a:bodyPr/>
        <a:lstStyle/>
        <a:p>
          <a:endParaRPr lang="ru-RU"/>
        </a:p>
      </dgm:t>
    </dgm:pt>
    <dgm:pt modelId="{1AAE3EAC-E129-4B15-B4E4-24C9EEDEC436}" type="pres">
      <dgm:prSet presAssocID="{A6092C26-CA52-4C6B-9CC9-A33555E090ED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D1D33288-DEC2-45E6-9DA3-237E3BF69B3A}" type="pres">
      <dgm:prSet presAssocID="{E9A4E131-F5FC-49E9-AF96-ED9AD6E193A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D18AD0-72E0-40F8-B38E-B9190F4B68F6}" type="pres">
      <dgm:prSet presAssocID="{18367FD1-314F-4794-B6B2-3050C57E4BE7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76D0E4F3-1E96-4AC8-B3CD-B2F8F123ACE7}" type="pres">
      <dgm:prSet presAssocID="{2F799B65-B150-4211-A904-9E3D3FA8F37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9730C6-0755-4D60-9661-62685C623B85}" type="pres">
      <dgm:prSet presAssocID="{5090CE04-0BEC-4D4A-8301-210F892914AF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B0A0B2BE-4928-4E68-85CF-40E9D6DFECC5}" type="pres">
      <dgm:prSet presAssocID="{F79DB573-C603-4C50-A480-0B4C6FD8D26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C2D2C0-47BB-47D4-BA53-BAC657806FA3}" type="presOf" srcId="{2F799B65-B150-4211-A904-9E3D3FA8F37F}" destId="{76D0E4F3-1E96-4AC8-B3CD-B2F8F123ACE7}" srcOrd="0" destOrd="0" presId="urn:microsoft.com/office/officeart/2005/8/layout/radial4"/>
    <dgm:cxn modelId="{A8E916DA-EDCE-4D66-95AE-A2ACE3FDF8CF}" type="presOf" srcId="{E9A4E131-F5FC-49E9-AF96-ED9AD6E193A8}" destId="{D1D33288-DEC2-45E6-9DA3-237E3BF69B3A}" srcOrd="0" destOrd="0" presId="urn:microsoft.com/office/officeart/2005/8/layout/radial4"/>
    <dgm:cxn modelId="{51F10CC8-C1F2-4B0E-B701-801063FD046C}" type="presOf" srcId="{A6092C26-CA52-4C6B-9CC9-A33555E090ED}" destId="{1AAE3EAC-E129-4B15-B4E4-24C9EEDEC436}" srcOrd="0" destOrd="0" presId="urn:microsoft.com/office/officeart/2005/8/layout/radial4"/>
    <dgm:cxn modelId="{E3E275D2-768D-49A6-B7A0-CFD588B9B10E}" type="presOf" srcId="{DFD0834F-A518-49E1-B4E9-9F06DAB2F565}" destId="{39A42DA3-765D-4C62-8A2B-D5688691F38E}" srcOrd="0" destOrd="0" presId="urn:microsoft.com/office/officeart/2005/8/layout/radial4"/>
    <dgm:cxn modelId="{32AF1158-85ED-4C2B-B3DD-0F71AB96747A}" srcId="{DFD0834F-A518-49E1-B4E9-9F06DAB2F565}" destId="{F79DB573-C603-4C50-A480-0B4C6FD8D26C}" srcOrd="2" destOrd="0" parTransId="{5090CE04-0BEC-4D4A-8301-210F892914AF}" sibTransId="{4AE18DC3-B14E-404E-8502-898F095CD9B6}"/>
    <dgm:cxn modelId="{F158143D-F6A8-4894-9921-68BE556AD8C0}" srcId="{DFD0834F-A518-49E1-B4E9-9F06DAB2F565}" destId="{E9A4E131-F5FC-49E9-AF96-ED9AD6E193A8}" srcOrd="0" destOrd="0" parTransId="{A6092C26-CA52-4C6B-9CC9-A33555E090ED}" sibTransId="{58783892-D86B-4350-A888-A2B2C7C36493}"/>
    <dgm:cxn modelId="{74D51720-B504-4F8A-9D3D-18FB26D3ABDF}" srcId="{61314C38-0002-49D2-ACB1-AC2751C21BB5}" destId="{DFD0834F-A518-49E1-B4E9-9F06DAB2F565}" srcOrd="0" destOrd="0" parTransId="{BC2EE382-521B-42AF-B495-0E72D183D7DC}" sibTransId="{B91EE43C-5C35-4AA5-BCD4-D8AF4501DC87}"/>
    <dgm:cxn modelId="{C901CB25-F7BD-410E-8780-FB1E7A5CE6F1}" srcId="{DFD0834F-A518-49E1-B4E9-9F06DAB2F565}" destId="{2F799B65-B150-4211-A904-9E3D3FA8F37F}" srcOrd="1" destOrd="0" parTransId="{18367FD1-314F-4794-B6B2-3050C57E4BE7}" sibTransId="{F0777970-5828-4F59-978F-5418908C461D}"/>
    <dgm:cxn modelId="{82FED0E8-1026-47A7-971B-8CBEF3BDB3EE}" type="presOf" srcId="{F79DB573-C603-4C50-A480-0B4C6FD8D26C}" destId="{B0A0B2BE-4928-4E68-85CF-40E9D6DFECC5}" srcOrd="0" destOrd="0" presId="urn:microsoft.com/office/officeart/2005/8/layout/radial4"/>
    <dgm:cxn modelId="{1BB533CB-D8F2-4D39-A41D-1DAF062B019F}" type="presOf" srcId="{18367FD1-314F-4794-B6B2-3050C57E4BE7}" destId="{3DD18AD0-72E0-40F8-B38E-B9190F4B68F6}" srcOrd="0" destOrd="0" presId="urn:microsoft.com/office/officeart/2005/8/layout/radial4"/>
    <dgm:cxn modelId="{C598DFBC-F7C1-4D05-8556-E9797AACB762}" type="presOf" srcId="{61314C38-0002-49D2-ACB1-AC2751C21BB5}" destId="{CB8FE8E0-60D5-46FE-BD74-27287BE44792}" srcOrd="0" destOrd="0" presId="urn:microsoft.com/office/officeart/2005/8/layout/radial4"/>
    <dgm:cxn modelId="{47905257-D3F6-4B75-BA69-9E23B816AB69}" type="presOf" srcId="{5090CE04-0BEC-4D4A-8301-210F892914AF}" destId="{879730C6-0755-4D60-9661-62685C623B85}" srcOrd="0" destOrd="0" presId="urn:microsoft.com/office/officeart/2005/8/layout/radial4"/>
    <dgm:cxn modelId="{F4DAED4A-748A-4BE2-997F-D69B88B77106}" type="presParOf" srcId="{CB8FE8E0-60D5-46FE-BD74-27287BE44792}" destId="{39A42DA3-765D-4C62-8A2B-D5688691F38E}" srcOrd="0" destOrd="0" presId="urn:microsoft.com/office/officeart/2005/8/layout/radial4"/>
    <dgm:cxn modelId="{A491CD92-6240-4F91-B04F-DFC464C83A95}" type="presParOf" srcId="{CB8FE8E0-60D5-46FE-BD74-27287BE44792}" destId="{1AAE3EAC-E129-4B15-B4E4-24C9EEDEC436}" srcOrd="1" destOrd="0" presId="urn:microsoft.com/office/officeart/2005/8/layout/radial4"/>
    <dgm:cxn modelId="{B963F585-50A6-4B44-A469-50AC7D034513}" type="presParOf" srcId="{CB8FE8E0-60D5-46FE-BD74-27287BE44792}" destId="{D1D33288-DEC2-45E6-9DA3-237E3BF69B3A}" srcOrd="2" destOrd="0" presId="urn:microsoft.com/office/officeart/2005/8/layout/radial4"/>
    <dgm:cxn modelId="{B185C004-B9F7-4B6E-9FCA-7F7547BFC6C0}" type="presParOf" srcId="{CB8FE8E0-60D5-46FE-BD74-27287BE44792}" destId="{3DD18AD0-72E0-40F8-B38E-B9190F4B68F6}" srcOrd="3" destOrd="0" presId="urn:microsoft.com/office/officeart/2005/8/layout/radial4"/>
    <dgm:cxn modelId="{8AA78878-3F3A-446B-8B84-8599AE931227}" type="presParOf" srcId="{CB8FE8E0-60D5-46FE-BD74-27287BE44792}" destId="{76D0E4F3-1E96-4AC8-B3CD-B2F8F123ACE7}" srcOrd="4" destOrd="0" presId="urn:microsoft.com/office/officeart/2005/8/layout/radial4"/>
    <dgm:cxn modelId="{D70F816A-484C-4EB8-AE64-65A35BC36409}" type="presParOf" srcId="{CB8FE8E0-60D5-46FE-BD74-27287BE44792}" destId="{879730C6-0755-4D60-9661-62685C623B85}" srcOrd="5" destOrd="0" presId="urn:microsoft.com/office/officeart/2005/8/layout/radial4"/>
    <dgm:cxn modelId="{0B71AEDF-FF60-41F5-BC6C-99F27A76AE4F}" type="presParOf" srcId="{CB8FE8E0-60D5-46FE-BD74-27287BE44792}" destId="{B0A0B2BE-4928-4E68-85CF-40E9D6DFECC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E0AE9-A09B-4A9E-817E-530B12AC4915}">
      <dsp:nvSpPr>
        <dsp:cNvPr id="0" name=""/>
        <dsp:cNvSpPr/>
      </dsp:nvSpPr>
      <dsp:spPr>
        <a:xfrm rot="21300000">
          <a:off x="29430" y="2120349"/>
          <a:ext cx="9531606" cy="1091512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C8D0C9-72D4-4F7F-9DD0-FBE36C350B0D}">
      <dsp:nvSpPr>
        <dsp:cNvPr id="0" name=""/>
        <dsp:cNvSpPr/>
      </dsp:nvSpPr>
      <dsp:spPr>
        <a:xfrm>
          <a:off x="1150856" y="266610"/>
          <a:ext cx="2877140" cy="213288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2CAA9-67E8-4A88-B0FF-C0A3203013DF}">
      <dsp:nvSpPr>
        <dsp:cNvPr id="0" name=""/>
        <dsp:cNvSpPr/>
      </dsp:nvSpPr>
      <dsp:spPr>
        <a:xfrm>
          <a:off x="5082947" y="0"/>
          <a:ext cx="3068949" cy="223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/>
            </a:rPr>
            <a:t>Внедрение и использование современный информационно-телекоммуникационных технологий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(техническое оснащение)</a:t>
          </a:r>
          <a:endParaRPr lang="ru-RU" sz="1900" kern="1200" dirty="0"/>
        </a:p>
      </dsp:txBody>
      <dsp:txXfrm>
        <a:off x="5082947" y="0"/>
        <a:ext cx="3068949" cy="2239528"/>
      </dsp:txXfrm>
    </dsp:sp>
    <dsp:sp modelId="{F1C4E8E5-4454-48EC-ADC8-6402CEE0E632}">
      <dsp:nvSpPr>
        <dsp:cNvPr id="0" name=""/>
        <dsp:cNvSpPr/>
      </dsp:nvSpPr>
      <dsp:spPr>
        <a:xfrm>
          <a:off x="5562470" y="2932716"/>
          <a:ext cx="2877140" cy="213288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5390CF-F416-4DEE-86DA-24618DB5C2D5}">
      <dsp:nvSpPr>
        <dsp:cNvPr id="0" name=""/>
        <dsp:cNvSpPr/>
      </dsp:nvSpPr>
      <dsp:spPr>
        <a:xfrm>
          <a:off x="1438570" y="3092682"/>
          <a:ext cx="3068949" cy="22395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effectLst/>
            </a:rPr>
            <a:t>Развитие электронной информационно-образовательной среды </a:t>
          </a:r>
          <a:r>
            <a:rPr lang="ru-RU" sz="1900" kern="1200" dirty="0" smtClean="0"/>
            <a:t>(программное и методическое оснащение)</a:t>
          </a:r>
          <a:endParaRPr lang="ru-RU" sz="1900" kern="1200" dirty="0"/>
        </a:p>
      </dsp:txBody>
      <dsp:txXfrm>
        <a:off x="1438570" y="3092682"/>
        <a:ext cx="3068949" cy="22395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10D86-806E-4D35-B3AB-DE7844192537}">
      <dsp:nvSpPr>
        <dsp:cNvPr id="0" name=""/>
        <dsp:cNvSpPr/>
      </dsp:nvSpPr>
      <dsp:spPr>
        <a:xfrm rot="21300000">
          <a:off x="24191" y="2221126"/>
          <a:ext cx="7834853" cy="897208"/>
        </a:xfrm>
        <a:prstGeom prst="mathMinus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0CFF09-AA89-4413-8AA9-BE0BC191566A}">
      <dsp:nvSpPr>
        <dsp:cNvPr id="0" name=""/>
        <dsp:cNvSpPr/>
      </dsp:nvSpPr>
      <dsp:spPr>
        <a:xfrm>
          <a:off x="945988" y="266973"/>
          <a:ext cx="2364970" cy="2135784"/>
        </a:xfrm>
        <a:prstGeom prst="downArrow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0D388D-F279-4313-83BA-D08301F63233}">
      <dsp:nvSpPr>
        <dsp:cNvPr id="0" name=""/>
        <dsp:cNvSpPr/>
      </dsp:nvSpPr>
      <dsp:spPr>
        <a:xfrm>
          <a:off x="4178115" y="0"/>
          <a:ext cx="2522635" cy="2242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Фиксация хода образовательного процесса, результатов промежуточной аттестации и результатов освоения основной образовательной программы</a:t>
          </a:r>
          <a:endParaRPr lang="ru-RU" sz="1600" kern="1200" dirty="0"/>
        </a:p>
      </dsp:txBody>
      <dsp:txXfrm>
        <a:off x="4178115" y="0"/>
        <a:ext cx="2522635" cy="2242573"/>
      </dsp:txXfrm>
    </dsp:sp>
    <dsp:sp modelId="{4D77F78A-765C-4000-A554-E784C3C38121}">
      <dsp:nvSpPr>
        <dsp:cNvPr id="0" name=""/>
        <dsp:cNvSpPr/>
      </dsp:nvSpPr>
      <dsp:spPr>
        <a:xfrm>
          <a:off x="4572276" y="2936703"/>
          <a:ext cx="2364970" cy="2135784"/>
        </a:xfrm>
        <a:prstGeom prst="upArrow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7BF58-FCC8-4DE9-82A5-473BF399E5EE}">
      <dsp:nvSpPr>
        <dsp:cNvPr id="0" name=""/>
        <dsp:cNvSpPr/>
      </dsp:nvSpPr>
      <dsp:spPr>
        <a:xfrm>
          <a:off x="1182485" y="3096887"/>
          <a:ext cx="2522635" cy="22425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/>
            <a:t>Система «Деканат»</a:t>
          </a:r>
          <a:endParaRPr lang="ru-RU" sz="2800" b="1" kern="1200" dirty="0"/>
        </a:p>
      </dsp:txBody>
      <dsp:txXfrm>
        <a:off x="1182485" y="3096887"/>
        <a:ext cx="2522635" cy="224257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87930-116D-4B70-9931-F49B45355CCD}">
      <dsp:nvSpPr>
        <dsp:cNvPr id="0" name=""/>
        <dsp:cNvSpPr/>
      </dsp:nvSpPr>
      <dsp:spPr>
        <a:xfrm>
          <a:off x="1526354" y="163387"/>
          <a:ext cx="3578847" cy="357904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Проведение всех видов занятий, процедур оценки результатов обучения, реализация которых предусмотрена с применением электронного обучения, дистанционных образовательных технологий</a:t>
          </a:r>
          <a:endParaRPr lang="ru-RU" sz="1800" kern="1200" dirty="0"/>
        </a:p>
      </dsp:txBody>
      <dsp:txXfrm>
        <a:off x="2050464" y="687525"/>
        <a:ext cx="2530627" cy="2530764"/>
      </dsp:txXfrm>
    </dsp:sp>
    <dsp:sp modelId="{55159F97-A601-42D0-B0A9-82481BDE9E45}">
      <dsp:nvSpPr>
        <dsp:cNvPr id="0" name=""/>
        <dsp:cNvSpPr/>
      </dsp:nvSpPr>
      <dsp:spPr>
        <a:xfrm>
          <a:off x="3568683" y="0"/>
          <a:ext cx="397894" cy="3983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A86E64-CD61-4A0C-83E5-CE2C29591393}">
      <dsp:nvSpPr>
        <dsp:cNvPr id="0" name=""/>
        <dsp:cNvSpPr/>
      </dsp:nvSpPr>
      <dsp:spPr>
        <a:xfrm>
          <a:off x="2626804" y="3476523"/>
          <a:ext cx="288510" cy="2883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7DA75D-F2F3-48CC-BC5E-D503E86CE968}">
      <dsp:nvSpPr>
        <dsp:cNvPr id="0" name=""/>
        <dsp:cNvSpPr/>
      </dsp:nvSpPr>
      <dsp:spPr>
        <a:xfrm>
          <a:off x="5335716" y="1615720"/>
          <a:ext cx="288510" cy="2883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BDF5A7-3BBA-4598-A74A-1DBA9D6C07FB}">
      <dsp:nvSpPr>
        <dsp:cNvPr id="0" name=""/>
        <dsp:cNvSpPr/>
      </dsp:nvSpPr>
      <dsp:spPr>
        <a:xfrm>
          <a:off x="3957034" y="3783008"/>
          <a:ext cx="397894" cy="3983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072B9B-9FFB-4559-9E65-DC20B7BE2655}">
      <dsp:nvSpPr>
        <dsp:cNvPr id="0" name=""/>
        <dsp:cNvSpPr/>
      </dsp:nvSpPr>
      <dsp:spPr>
        <a:xfrm>
          <a:off x="2395831" y="399194"/>
          <a:ext cx="288510" cy="2883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B49142-0E96-406A-BA28-2D4BA1BB5E73}">
      <dsp:nvSpPr>
        <dsp:cNvPr id="0" name=""/>
        <dsp:cNvSpPr/>
      </dsp:nvSpPr>
      <dsp:spPr>
        <a:xfrm>
          <a:off x="1799448" y="2216410"/>
          <a:ext cx="288510" cy="2883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6D267-B948-4E48-B7FA-D9641ADD86D1}">
      <dsp:nvSpPr>
        <dsp:cNvPr id="0" name=""/>
        <dsp:cNvSpPr/>
      </dsp:nvSpPr>
      <dsp:spPr>
        <a:xfrm>
          <a:off x="407552" y="808928"/>
          <a:ext cx="1455030" cy="145500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Система управления обучением</a:t>
          </a:r>
          <a:endParaRPr lang="ru-RU" sz="1400" b="1" kern="1200" dirty="0"/>
        </a:p>
      </dsp:txBody>
      <dsp:txXfrm>
        <a:off x="620636" y="1022008"/>
        <a:ext cx="1028862" cy="1028843"/>
      </dsp:txXfrm>
    </dsp:sp>
    <dsp:sp modelId="{FA87FF49-7545-4587-85CF-7C58F532930E}">
      <dsp:nvSpPr>
        <dsp:cNvPr id="0" name=""/>
        <dsp:cNvSpPr/>
      </dsp:nvSpPr>
      <dsp:spPr>
        <a:xfrm>
          <a:off x="3031303" y="214582"/>
          <a:ext cx="397894" cy="3983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1554BC-8258-4C7B-85B9-6A2CCAE3FEEA}">
      <dsp:nvSpPr>
        <dsp:cNvPr id="0" name=""/>
        <dsp:cNvSpPr/>
      </dsp:nvSpPr>
      <dsp:spPr>
        <a:xfrm>
          <a:off x="544833" y="2690020"/>
          <a:ext cx="719440" cy="719759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916158-052D-4C30-A1CF-32B947BD730D}">
      <dsp:nvSpPr>
        <dsp:cNvPr id="0" name=""/>
        <dsp:cNvSpPr/>
      </dsp:nvSpPr>
      <dsp:spPr>
        <a:xfrm>
          <a:off x="5472997" y="124409"/>
          <a:ext cx="1455030" cy="145500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/>
            <a:t>Электронный каталог ЭУММД (ФГОС)</a:t>
          </a:r>
          <a:endParaRPr lang="ru-RU" sz="1200" b="1" i="0" kern="1200" dirty="0"/>
        </a:p>
      </dsp:txBody>
      <dsp:txXfrm>
        <a:off x="5686081" y="337489"/>
        <a:ext cx="1028862" cy="1028843"/>
      </dsp:txXfrm>
    </dsp:sp>
    <dsp:sp modelId="{76A89768-B289-4D75-A8A4-1FE6A981E05F}">
      <dsp:nvSpPr>
        <dsp:cNvPr id="0" name=""/>
        <dsp:cNvSpPr/>
      </dsp:nvSpPr>
      <dsp:spPr>
        <a:xfrm>
          <a:off x="4823299" y="1129296"/>
          <a:ext cx="397894" cy="39832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112F57-9F4D-4BBC-B25A-4E760953FDD8}">
      <dsp:nvSpPr>
        <dsp:cNvPr id="0" name=""/>
        <dsp:cNvSpPr/>
      </dsp:nvSpPr>
      <dsp:spPr>
        <a:xfrm>
          <a:off x="271005" y="3546469"/>
          <a:ext cx="288510" cy="2883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AD070E-DCA6-477B-BC40-42DBA460FCE3}">
      <dsp:nvSpPr>
        <dsp:cNvPr id="0" name=""/>
        <dsp:cNvSpPr/>
      </dsp:nvSpPr>
      <dsp:spPr>
        <a:xfrm>
          <a:off x="3353648" y="3385248"/>
          <a:ext cx="288510" cy="2883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2AFCF3-1032-4B5E-AB9C-79077964BC29}">
      <dsp:nvSpPr>
        <dsp:cNvPr id="0" name=""/>
        <dsp:cNvSpPr/>
      </dsp:nvSpPr>
      <dsp:spPr>
        <a:xfrm>
          <a:off x="6157199" y="2639295"/>
          <a:ext cx="1455030" cy="145500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«ИОС»</a:t>
          </a:r>
          <a:endParaRPr lang="ru-RU" sz="2000" kern="1200" dirty="0"/>
        </a:p>
      </dsp:txBody>
      <dsp:txXfrm>
        <a:off x="6370283" y="2852375"/>
        <a:ext cx="1028862" cy="1028843"/>
      </dsp:txXfrm>
    </dsp:sp>
    <dsp:sp modelId="{93C730FF-1AB1-40EE-B0C0-E30880CF49D9}">
      <dsp:nvSpPr>
        <dsp:cNvPr id="0" name=""/>
        <dsp:cNvSpPr/>
      </dsp:nvSpPr>
      <dsp:spPr>
        <a:xfrm>
          <a:off x="5746825" y="2588570"/>
          <a:ext cx="288510" cy="2883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BF447D-AC51-416A-9681-B167347970AD}">
      <dsp:nvSpPr>
        <dsp:cNvPr id="0" name=""/>
        <dsp:cNvSpPr/>
      </dsp:nvSpPr>
      <dsp:spPr>
        <a:xfrm>
          <a:off x="1980776" y="3884457"/>
          <a:ext cx="1455030" cy="145500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Система промежуточного и итогового тестирования</a:t>
          </a:r>
          <a:endParaRPr lang="ru-RU" sz="1000" kern="1200" dirty="0"/>
        </a:p>
      </dsp:txBody>
      <dsp:txXfrm>
        <a:off x="2193860" y="4097537"/>
        <a:ext cx="1028862" cy="1028843"/>
      </dsp:txXfrm>
    </dsp:sp>
    <dsp:sp modelId="{D45FC802-C01A-466A-81F5-531516C48EFE}">
      <dsp:nvSpPr>
        <dsp:cNvPr id="0" name=""/>
        <dsp:cNvSpPr/>
      </dsp:nvSpPr>
      <dsp:spPr>
        <a:xfrm>
          <a:off x="3280173" y="3835334"/>
          <a:ext cx="288510" cy="2883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110CEE-E01F-40BF-AC4D-35D48DE69944}">
      <dsp:nvSpPr>
        <dsp:cNvPr id="0" name=""/>
        <dsp:cNvSpPr/>
      </dsp:nvSpPr>
      <dsp:spPr>
        <a:xfrm>
          <a:off x="784950" y="1124400"/>
          <a:ext cx="2868514" cy="996197"/>
        </a:xfrm>
        <a:prstGeom prst="ellipse">
          <a:avLst/>
        </a:prstGeom>
        <a:solidFill>
          <a:schemeClr val="dk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EF1489-AD0C-416B-BF0B-B9FD18070159}">
      <dsp:nvSpPr>
        <dsp:cNvPr id="0" name=""/>
        <dsp:cNvSpPr/>
      </dsp:nvSpPr>
      <dsp:spPr>
        <a:xfrm>
          <a:off x="1945698" y="3563749"/>
          <a:ext cx="555913" cy="355784"/>
        </a:xfrm>
        <a:prstGeom prst="downArrow">
          <a:avLst/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66EE51-D731-425A-B9C2-C633A47FB574}">
      <dsp:nvSpPr>
        <dsp:cNvPr id="0" name=""/>
        <dsp:cNvSpPr/>
      </dsp:nvSpPr>
      <dsp:spPr>
        <a:xfrm>
          <a:off x="889462" y="3848377"/>
          <a:ext cx="2668386" cy="6670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Портфолио</a:t>
          </a:r>
          <a:endParaRPr lang="ru-RU" sz="2300" b="1" kern="1200" dirty="0"/>
        </a:p>
      </dsp:txBody>
      <dsp:txXfrm>
        <a:off x="889462" y="3848377"/>
        <a:ext cx="2668386" cy="667096"/>
      </dsp:txXfrm>
    </dsp:sp>
    <dsp:sp modelId="{FA5104FF-4503-46E1-B12A-9FDEA7B2D4F3}">
      <dsp:nvSpPr>
        <dsp:cNvPr id="0" name=""/>
        <dsp:cNvSpPr/>
      </dsp:nvSpPr>
      <dsp:spPr>
        <a:xfrm>
          <a:off x="1827844" y="2197535"/>
          <a:ext cx="1000644" cy="100064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Деканат</a:t>
          </a:r>
          <a:endParaRPr lang="ru-RU" sz="1500" kern="1200" dirty="0"/>
        </a:p>
      </dsp:txBody>
      <dsp:txXfrm>
        <a:off x="1974385" y="2344076"/>
        <a:ext cx="707562" cy="707562"/>
      </dsp:txXfrm>
    </dsp:sp>
    <dsp:sp modelId="{B79426CA-A4D6-464B-B949-36A5943D9383}">
      <dsp:nvSpPr>
        <dsp:cNvPr id="0" name=""/>
        <dsp:cNvSpPr/>
      </dsp:nvSpPr>
      <dsp:spPr>
        <a:xfrm>
          <a:off x="1111827" y="1446830"/>
          <a:ext cx="1000644" cy="100064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Mahara</a:t>
          </a:r>
          <a:endParaRPr lang="ru-RU" sz="1500" kern="1200" dirty="0"/>
        </a:p>
      </dsp:txBody>
      <dsp:txXfrm>
        <a:off x="1258368" y="1593371"/>
        <a:ext cx="707562" cy="707562"/>
      </dsp:txXfrm>
    </dsp:sp>
    <dsp:sp modelId="{2C8EEE78-D03E-478C-9F3B-16D193CFC571}">
      <dsp:nvSpPr>
        <dsp:cNvPr id="0" name=""/>
        <dsp:cNvSpPr/>
      </dsp:nvSpPr>
      <dsp:spPr>
        <a:xfrm>
          <a:off x="2134708" y="1204896"/>
          <a:ext cx="1000644" cy="1000644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Exabis</a:t>
          </a:r>
          <a:r>
            <a:rPr lang="ru-RU" sz="1500" kern="1200" dirty="0" smtClean="0"/>
            <a:t> E-</a:t>
          </a:r>
          <a:r>
            <a:rPr lang="ru-RU" sz="1500" kern="1200" dirty="0" err="1" smtClean="0"/>
            <a:t>Portfolio</a:t>
          </a:r>
          <a:endParaRPr lang="ru-RU" sz="1500" kern="1200" dirty="0"/>
        </a:p>
      </dsp:txBody>
      <dsp:txXfrm>
        <a:off x="2281249" y="1351437"/>
        <a:ext cx="707562" cy="707562"/>
      </dsp:txXfrm>
    </dsp:sp>
    <dsp:sp modelId="{7609E63B-FF53-491A-8E65-F169003A2E1E}">
      <dsp:nvSpPr>
        <dsp:cNvPr id="0" name=""/>
        <dsp:cNvSpPr/>
      </dsp:nvSpPr>
      <dsp:spPr>
        <a:xfrm>
          <a:off x="667096" y="1002099"/>
          <a:ext cx="3113117" cy="2490493"/>
        </a:xfrm>
        <a:prstGeom prst="funnel">
          <a:avLst/>
        </a:prstGeom>
        <a:solidFill>
          <a:schemeClr val="lt2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3835A-74D1-4803-AD90-ABB93DD78DBB}">
      <dsp:nvSpPr>
        <dsp:cNvPr id="0" name=""/>
        <dsp:cNvSpPr/>
      </dsp:nvSpPr>
      <dsp:spPr>
        <a:xfrm>
          <a:off x="672724" y="0"/>
          <a:ext cx="7624214" cy="5294746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2CDD99-256B-42FE-81BE-8F43A36A51B2}">
      <dsp:nvSpPr>
        <dsp:cNvPr id="0" name=""/>
        <dsp:cNvSpPr/>
      </dsp:nvSpPr>
      <dsp:spPr>
        <a:xfrm>
          <a:off x="4489" y="1588423"/>
          <a:ext cx="2159201" cy="211789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Привести в соответствие требования ФГОС 3+ информационно-образовательную среду</a:t>
          </a:r>
          <a:endParaRPr lang="ru-RU" sz="1800" kern="1200" dirty="0"/>
        </a:p>
      </dsp:txBody>
      <dsp:txXfrm>
        <a:off x="107876" y="1691810"/>
        <a:ext cx="1952427" cy="1911124"/>
      </dsp:txXfrm>
    </dsp:sp>
    <dsp:sp modelId="{8E845E39-C4F8-4539-9979-A1A362F74E5D}">
      <dsp:nvSpPr>
        <dsp:cNvPr id="0" name=""/>
        <dsp:cNvSpPr/>
      </dsp:nvSpPr>
      <dsp:spPr>
        <a:xfrm>
          <a:off x="2271650" y="1588423"/>
          <a:ext cx="2159201" cy="211789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Внедрить систему формирования портфолио</a:t>
          </a:r>
          <a:endParaRPr lang="ru-RU" sz="1800" kern="1200" dirty="0"/>
        </a:p>
      </dsp:txBody>
      <dsp:txXfrm>
        <a:off x="2375037" y="1691810"/>
        <a:ext cx="1952427" cy="1911124"/>
      </dsp:txXfrm>
    </dsp:sp>
    <dsp:sp modelId="{FFF871BC-D922-40A3-AE72-85AE0AA701A3}">
      <dsp:nvSpPr>
        <dsp:cNvPr id="0" name=""/>
        <dsp:cNvSpPr/>
      </dsp:nvSpPr>
      <dsp:spPr>
        <a:xfrm>
          <a:off x="4538812" y="1588423"/>
          <a:ext cx="2159201" cy="211789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Разместить в каталоге ИСО информацию об интерактивных методах обучения используемых преподавателями</a:t>
          </a:r>
          <a:endParaRPr lang="ru-RU" sz="1800" kern="1200" dirty="0"/>
        </a:p>
      </dsp:txBody>
      <dsp:txXfrm>
        <a:off x="4642199" y="1691810"/>
        <a:ext cx="1952427" cy="1911124"/>
      </dsp:txXfrm>
    </dsp:sp>
    <dsp:sp modelId="{FF3CAD77-B3A5-42F2-A2BC-266E696D8ABC}">
      <dsp:nvSpPr>
        <dsp:cNvPr id="0" name=""/>
        <dsp:cNvSpPr/>
      </dsp:nvSpPr>
      <dsp:spPr>
        <a:xfrm>
          <a:off x="6805973" y="1588423"/>
          <a:ext cx="2159201" cy="2117898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Перенести из системы </a:t>
          </a:r>
          <a:r>
            <a:rPr lang="ru-RU" sz="1800" kern="1200" dirty="0" err="1" smtClean="0"/>
            <a:t>ПиИК</a:t>
          </a:r>
          <a:r>
            <a:rPr lang="ru-RU" sz="1800" kern="1200" dirty="0" smtClean="0"/>
            <a:t> тесты в Каталог ЭУММД</a:t>
          </a:r>
          <a:endParaRPr lang="ru-RU" sz="1800" kern="1200" dirty="0"/>
        </a:p>
      </dsp:txBody>
      <dsp:txXfrm>
        <a:off x="6909360" y="1691810"/>
        <a:ext cx="1952427" cy="19111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2DD6C-0366-41AD-B37E-4D6C0A93628B}">
      <dsp:nvSpPr>
        <dsp:cNvPr id="0" name=""/>
        <dsp:cNvSpPr/>
      </dsp:nvSpPr>
      <dsp:spPr>
        <a:xfrm>
          <a:off x="1869415" y="-11872"/>
          <a:ext cx="5210050" cy="5210050"/>
        </a:xfrm>
        <a:prstGeom prst="circularArrow">
          <a:avLst>
            <a:gd name="adj1" fmla="val 5544"/>
            <a:gd name="adj2" fmla="val 330680"/>
            <a:gd name="adj3" fmla="val 14493778"/>
            <a:gd name="adj4" fmla="val 16962822"/>
            <a:gd name="adj5" fmla="val 5757"/>
          </a:avLst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E5846-142F-4398-9F31-CE96D713624A}">
      <dsp:nvSpPr>
        <dsp:cNvPr id="0" name=""/>
        <dsp:cNvSpPr/>
      </dsp:nvSpPr>
      <dsp:spPr>
        <a:xfrm>
          <a:off x="3650776" y="22469"/>
          <a:ext cx="1647328" cy="82366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/>
            <a:t>Официальный сайт</a:t>
          </a:r>
          <a:endParaRPr lang="ru-RU" sz="1800" kern="1200" dirty="0"/>
        </a:p>
      </dsp:txBody>
      <dsp:txXfrm>
        <a:off x="3690984" y="62677"/>
        <a:ext cx="1566912" cy="743248"/>
      </dsp:txXfrm>
    </dsp:sp>
    <dsp:sp modelId="{EB4ADA62-C879-4348-A34A-6D72396F05BC}">
      <dsp:nvSpPr>
        <dsp:cNvPr id="0" name=""/>
        <dsp:cNvSpPr/>
      </dsp:nvSpPr>
      <dsp:spPr>
        <a:xfrm>
          <a:off x="5387826" y="837704"/>
          <a:ext cx="1647328" cy="82366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Сайт "ИОС"</a:t>
          </a:r>
        </a:p>
      </dsp:txBody>
      <dsp:txXfrm>
        <a:off x="5428034" y="877912"/>
        <a:ext cx="1566912" cy="743248"/>
      </dsp:txXfrm>
    </dsp:sp>
    <dsp:sp modelId="{147C5577-E358-4B56-92EA-9DB1189B98AF}">
      <dsp:nvSpPr>
        <dsp:cNvPr id="0" name=""/>
        <dsp:cNvSpPr/>
      </dsp:nvSpPr>
      <dsp:spPr>
        <a:xfrm>
          <a:off x="5816842" y="2717345"/>
          <a:ext cx="1647328" cy="82366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/>
            <a:t>Система промежуточного и итогового контроля</a:t>
          </a:r>
        </a:p>
      </dsp:txBody>
      <dsp:txXfrm>
        <a:off x="5857050" y="2757553"/>
        <a:ext cx="1566912" cy="743248"/>
      </dsp:txXfrm>
    </dsp:sp>
    <dsp:sp modelId="{91B67F29-1368-4A2B-B822-6B7F2D3A8DEE}">
      <dsp:nvSpPr>
        <dsp:cNvPr id="0" name=""/>
        <dsp:cNvSpPr/>
      </dsp:nvSpPr>
      <dsp:spPr>
        <a:xfrm>
          <a:off x="4614766" y="4224700"/>
          <a:ext cx="1647328" cy="82366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Система </a:t>
          </a:r>
          <a:r>
            <a:rPr lang="ru-RU" sz="1800" kern="1200" dirty="0" smtClean="0"/>
            <a:t>управления </a:t>
          </a:r>
          <a:r>
            <a:rPr lang="ru-RU" sz="1800" kern="1200" dirty="0"/>
            <a:t>обучением</a:t>
          </a:r>
        </a:p>
      </dsp:txBody>
      <dsp:txXfrm>
        <a:off x="4654974" y="4264908"/>
        <a:ext cx="1566912" cy="743248"/>
      </dsp:txXfrm>
    </dsp:sp>
    <dsp:sp modelId="{1B316B70-D303-4299-8C42-F3E99B1E09B8}">
      <dsp:nvSpPr>
        <dsp:cNvPr id="0" name=""/>
        <dsp:cNvSpPr/>
      </dsp:nvSpPr>
      <dsp:spPr>
        <a:xfrm>
          <a:off x="2686786" y="4224700"/>
          <a:ext cx="1647328" cy="82366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/>
            <a:t>Каталог ЭУММД (ФГОС)</a:t>
          </a:r>
        </a:p>
      </dsp:txBody>
      <dsp:txXfrm>
        <a:off x="2726994" y="4264908"/>
        <a:ext cx="1566912" cy="743248"/>
      </dsp:txXfrm>
    </dsp:sp>
    <dsp:sp modelId="{6D22B764-9553-4FD1-9686-E630439E4D6A}">
      <dsp:nvSpPr>
        <dsp:cNvPr id="0" name=""/>
        <dsp:cNvSpPr/>
      </dsp:nvSpPr>
      <dsp:spPr>
        <a:xfrm>
          <a:off x="1484711" y="2717345"/>
          <a:ext cx="1647328" cy="82366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/>
            <a:t>Система "Деканат"</a:t>
          </a:r>
        </a:p>
      </dsp:txBody>
      <dsp:txXfrm>
        <a:off x="1524919" y="2757553"/>
        <a:ext cx="1566912" cy="743248"/>
      </dsp:txXfrm>
    </dsp:sp>
    <dsp:sp modelId="{3C92391E-CE47-4E2C-BC91-D03CE2A1D759}">
      <dsp:nvSpPr>
        <dsp:cNvPr id="0" name=""/>
        <dsp:cNvSpPr/>
      </dsp:nvSpPr>
      <dsp:spPr>
        <a:xfrm>
          <a:off x="1913727" y="837704"/>
          <a:ext cx="1647328" cy="82366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/>
            <a:t>Планы</a:t>
          </a:r>
        </a:p>
      </dsp:txBody>
      <dsp:txXfrm>
        <a:off x="1953935" y="877912"/>
        <a:ext cx="1566912" cy="7432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0E9B07-9A3B-475C-B1FD-60F26FD6CAA6}">
      <dsp:nvSpPr>
        <dsp:cNvPr id="0" name=""/>
        <dsp:cNvSpPr/>
      </dsp:nvSpPr>
      <dsp:spPr>
        <a:xfrm>
          <a:off x="0" y="450048"/>
          <a:ext cx="8939370" cy="730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C0C515-8525-41C1-94A5-52E37FB84211}">
      <dsp:nvSpPr>
        <dsp:cNvPr id="0" name=""/>
        <dsp:cNvSpPr/>
      </dsp:nvSpPr>
      <dsp:spPr>
        <a:xfrm>
          <a:off x="446968" y="22008"/>
          <a:ext cx="6257559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21" tIns="0" rIns="23652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2739</a:t>
          </a:r>
          <a:r>
            <a:rPr lang="ru-RU" sz="2400" b="0" i="0" kern="1200" dirty="0" smtClean="0"/>
            <a:t> </a:t>
          </a:r>
          <a:r>
            <a:rPr lang="ru-RU" sz="2000" kern="1200" dirty="0" smtClean="0"/>
            <a:t>электронных учебно-методических комплекса (учебно-методические материалы дисциплин)</a:t>
          </a:r>
          <a:endParaRPr lang="ru-RU" sz="2000" kern="1200" dirty="0"/>
        </a:p>
      </dsp:txBody>
      <dsp:txXfrm>
        <a:off x="488758" y="63798"/>
        <a:ext cx="6173979" cy="772500"/>
      </dsp:txXfrm>
    </dsp:sp>
    <dsp:sp modelId="{5E8B1C3A-FF8E-40C1-AD7A-E2FF99740A83}">
      <dsp:nvSpPr>
        <dsp:cNvPr id="0" name=""/>
        <dsp:cNvSpPr/>
      </dsp:nvSpPr>
      <dsp:spPr>
        <a:xfrm>
          <a:off x="0" y="1765488"/>
          <a:ext cx="8939370" cy="730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210055-794F-4501-AAD5-4ACE86C780E1}">
      <dsp:nvSpPr>
        <dsp:cNvPr id="0" name=""/>
        <dsp:cNvSpPr/>
      </dsp:nvSpPr>
      <dsp:spPr>
        <a:xfrm>
          <a:off x="446968" y="1337448"/>
          <a:ext cx="6257559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21" tIns="0" rIns="23652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168592 тестовых заданий (</a:t>
          </a:r>
          <a:r>
            <a:rPr lang="en-US" sz="2400" kern="1200" dirty="0" smtClean="0"/>
            <a:t>45</a:t>
          </a:r>
          <a:r>
            <a:rPr lang="ru-RU" sz="2400" kern="1200" dirty="0" smtClean="0"/>
            <a:t>34 теста)</a:t>
          </a:r>
          <a:endParaRPr lang="ru-RU" sz="2400" kern="1200" dirty="0"/>
        </a:p>
      </dsp:txBody>
      <dsp:txXfrm>
        <a:off x="488758" y="1379238"/>
        <a:ext cx="6173979" cy="772500"/>
      </dsp:txXfrm>
    </dsp:sp>
    <dsp:sp modelId="{2D1AC3CE-3B45-4984-8D59-A4C409EF1AB4}">
      <dsp:nvSpPr>
        <dsp:cNvPr id="0" name=""/>
        <dsp:cNvSpPr/>
      </dsp:nvSpPr>
      <dsp:spPr>
        <a:xfrm>
          <a:off x="0" y="3080928"/>
          <a:ext cx="8939370" cy="730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7E919B-C954-49A3-A042-7504F20FDC32}">
      <dsp:nvSpPr>
        <dsp:cNvPr id="0" name=""/>
        <dsp:cNvSpPr/>
      </dsp:nvSpPr>
      <dsp:spPr>
        <a:xfrm>
          <a:off x="446968" y="2652888"/>
          <a:ext cx="6257559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21" tIns="0" rIns="23652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dirty="0" smtClean="0"/>
            <a:t>8861 </a:t>
          </a:r>
          <a:r>
            <a:rPr lang="ru-RU" sz="2400" kern="1200" dirty="0" smtClean="0"/>
            <a:t>пользователей системы</a:t>
          </a:r>
          <a:endParaRPr lang="ru-RU" sz="2400" kern="1200" dirty="0"/>
        </a:p>
      </dsp:txBody>
      <dsp:txXfrm>
        <a:off x="488758" y="2694678"/>
        <a:ext cx="6173979" cy="772500"/>
      </dsp:txXfrm>
    </dsp:sp>
    <dsp:sp modelId="{0B66E459-18FC-4233-ABC1-4F1E5BA7B4BE}">
      <dsp:nvSpPr>
        <dsp:cNvPr id="0" name=""/>
        <dsp:cNvSpPr/>
      </dsp:nvSpPr>
      <dsp:spPr>
        <a:xfrm>
          <a:off x="0" y="4396368"/>
          <a:ext cx="8939370" cy="7308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8C0078-3866-4F30-990B-D52FDB1658E6}">
      <dsp:nvSpPr>
        <dsp:cNvPr id="0" name=""/>
        <dsp:cNvSpPr/>
      </dsp:nvSpPr>
      <dsp:spPr>
        <a:xfrm>
          <a:off x="446968" y="3968328"/>
          <a:ext cx="6257559" cy="8560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6521" tIns="0" rIns="236521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131 773</a:t>
          </a:r>
          <a:r>
            <a:rPr lang="en-US" sz="2400" b="0" i="0" kern="1200" dirty="0" smtClean="0"/>
            <a:t> </a:t>
          </a:r>
          <a:r>
            <a:rPr lang="ru-RU" sz="2400" kern="1200" dirty="0" smtClean="0"/>
            <a:t>страниц просмотрено</a:t>
          </a:r>
          <a:r>
            <a:rPr lang="ru-RU" sz="1600" kern="1200" dirty="0" smtClean="0"/>
            <a:t> (за</a:t>
          </a:r>
          <a:r>
            <a:rPr lang="en-US" sz="1600" kern="1200" dirty="0" smtClean="0"/>
            <a:t> 2014</a:t>
          </a:r>
          <a:r>
            <a:rPr lang="ru-RU" sz="1600" kern="1200" dirty="0" smtClean="0"/>
            <a:t> г.)</a:t>
          </a:r>
          <a:endParaRPr lang="ru-RU" sz="1600" kern="1200" dirty="0"/>
        </a:p>
      </dsp:txBody>
      <dsp:txXfrm>
        <a:off x="488758" y="4010118"/>
        <a:ext cx="6173979" cy="77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976A6B-148E-40FD-AB55-B02BA208D445}">
      <dsp:nvSpPr>
        <dsp:cNvPr id="0" name=""/>
        <dsp:cNvSpPr/>
      </dsp:nvSpPr>
      <dsp:spPr>
        <a:xfrm>
          <a:off x="258403" y="1678"/>
          <a:ext cx="2632050" cy="15792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Титульный лист (</a:t>
          </a:r>
          <a:r>
            <a:rPr lang="ru-RU" sz="1600" i="1" kern="1200" dirty="0" smtClean="0"/>
            <a:t>содержащий номер ЭУМК, основные реквизиты и подписи согласований</a:t>
          </a:r>
          <a:r>
            <a:rPr lang="ru-RU" sz="1600" kern="1200" dirty="0" smtClean="0"/>
            <a:t>)</a:t>
          </a:r>
          <a:endParaRPr lang="ru-RU" sz="1600" kern="1200" dirty="0"/>
        </a:p>
      </dsp:txBody>
      <dsp:txXfrm>
        <a:off x="258403" y="1678"/>
        <a:ext cx="2632050" cy="1579230"/>
      </dsp:txXfrm>
    </dsp:sp>
    <dsp:sp modelId="{61D095D8-05AB-4809-9507-68D19C179F29}">
      <dsp:nvSpPr>
        <dsp:cNvPr id="0" name=""/>
        <dsp:cNvSpPr/>
      </dsp:nvSpPr>
      <dsp:spPr>
        <a:xfrm>
          <a:off x="3153659" y="1678"/>
          <a:ext cx="2632050" cy="15792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Рабочая программа</a:t>
          </a:r>
          <a:endParaRPr lang="ru-RU" sz="1600" b="1" kern="1200" dirty="0"/>
        </a:p>
      </dsp:txBody>
      <dsp:txXfrm>
        <a:off x="3153659" y="1678"/>
        <a:ext cx="2632050" cy="1579230"/>
      </dsp:txXfrm>
    </dsp:sp>
    <dsp:sp modelId="{915426C8-1774-40D9-AC5C-85EF0F7257F2}">
      <dsp:nvSpPr>
        <dsp:cNvPr id="0" name=""/>
        <dsp:cNvSpPr/>
      </dsp:nvSpPr>
      <dsp:spPr>
        <a:xfrm>
          <a:off x="6048914" y="1678"/>
          <a:ext cx="2632050" cy="15792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Учебно-методическое обеспечение дисциплины </a:t>
          </a:r>
          <a:r>
            <a:rPr lang="ru-RU" sz="1600" kern="1200" dirty="0" smtClean="0"/>
            <a:t>(</a:t>
          </a:r>
          <a:r>
            <a:rPr lang="ru-RU" sz="1600" i="1" kern="1200" dirty="0" smtClean="0"/>
            <a:t>электронный вариант (полный или сокращенный) конспекта лекций или электронный учебник</a:t>
          </a:r>
          <a:endParaRPr lang="ru-RU" sz="1600" kern="1200" dirty="0"/>
        </a:p>
      </dsp:txBody>
      <dsp:txXfrm>
        <a:off x="6048914" y="1678"/>
        <a:ext cx="2632050" cy="1579230"/>
      </dsp:txXfrm>
    </dsp:sp>
    <dsp:sp modelId="{00CD25D3-F8E0-4753-A587-783529871FBF}">
      <dsp:nvSpPr>
        <dsp:cNvPr id="0" name=""/>
        <dsp:cNvSpPr/>
      </dsp:nvSpPr>
      <dsp:spPr>
        <a:xfrm>
          <a:off x="258403" y="1844113"/>
          <a:ext cx="2632050" cy="15792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Методические рекомендации по самостоятельной работе </a:t>
          </a:r>
          <a:r>
            <a:rPr lang="ru-RU" sz="1600" kern="1200" dirty="0" smtClean="0"/>
            <a:t>студентов по дисциплине</a:t>
          </a:r>
          <a:endParaRPr lang="ru-RU" sz="1600" kern="1200" dirty="0"/>
        </a:p>
      </dsp:txBody>
      <dsp:txXfrm>
        <a:off x="258403" y="1844113"/>
        <a:ext cx="2632050" cy="1579230"/>
      </dsp:txXfrm>
    </dsp:sp>
    <dsp:sp modelId="{DD80154C-F7ED-4B65-83B4-0AF7B02993FC}">
      <dsp:nvSpPr>
        <dsp:cNvPr id="0" name=""/>
        <dsp:cNvSpPr/>
      </dsp:nvSpPr>
      <dsp:spPr>
        <a:xfrm>
          <a:off x="3153659" y="1844113"/>
          <a:ext cx="2632050" cy="15792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Рекомендации по практическим и/или лабораторным занятиям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(в соответствии с учебным планом профиля/специальности) </a:t>
          </a:r>
          <a:endParaRPr lang="ru-RU" sz="1600" kern="1200" dirty="0"/>
        </a:p>
      </dsp:txBody>
      <dsp:txXfrm>
        <a:off x="3153659" y="1844113"/>
        <a:ext cx="2632050" cy="1579230"/>
      </dsp:txXfrm>
    </dsp:sp>
    <dsp:sp modelId="{54626F91-8E98-4284-A46F-00128593C254}">
      <dsp:nvSpPr>
        <dsp:cNvPr id="0" name=""/>
        <dsp:cNvSpPr/>
      </dsp:nvSpPr>
      <dsp:spPr>
        <a:xfrm>
          <a:off x="6048914" y="1844113"/>
          <a:ext cx="2632050" cy="15792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r>
            <a:rPr lang="ru-RU" sz="1600" b="1" kern="1200" dirty="0" smtClean="0"/>
            <a:t>Методические рекомендации по написанию курсовых/контрольных работ</a:t>
          </a:r>
          <a:endParaRPr lang="ru-RU" sz="1600" kern="1200" dirty="0"/>
        </a:p>
      </dsp:txBody>
      <dsp:txXfrm>
        <a:off x="6048914" y="1844113"/>
        <a:ext cx="2632050" cy="1579230"/>
      </dsp:txXfrm>
    </dsp:sp>
    <dsp:sp modelId="{2179D41F-BCAD-4D6D-8BD8-6AC65EA92501}">
      <dsp:nvSpPr>
        <dsp:cNvPr id="0" name=""/>
        <dsp:cNvSpPr/>
      </dsp:nvSpPr>
      <dsp:spPr>
        <a:xfrm>
          <a:off x="258403" y="3686549"/>
          <a:ext cx="2632050" cy="15792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 </a:t>
          </a:r>
          <a:r>
            <a:rPr lang="ru-RU" sz="1600" b="1" kern="1200" dirty="0" smtClean="0"/>
            <a:t>Материалы по системе промежуточного и итогового тестирования</a:t>
          </a:r>
          <a:endParaRPr lang="ru-RU" sz="1600" b="1" kern="1200" dirty="0"/>
        </a:p>
      </dsp:txBody>
      <dsp:txXfrm>
        <a:off x="258403" y="3686549"/>
        <a:ext cx="2632050" cy="1579230"/>
      </dsp:txXfrm>
    </dsp:sp>
    <dsp:sp modelId="{FFB8E41D-6CEE-4742-825F-344ED285BDD1}">
      <dsp:nvSpPr>
        <dsp:cNvPr id="0" name=""/>
        <dsp:cNvSpPr/>
      </dsp:nvSpPr>
      <dsp:spPr>
        <a:xfrm>
          <a:off x="3153659" y="3686549"/>
          <a:ext cx="2632050" cy="15792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Примерные вопросы для подготовки к экзамену (зачёту) по дисциплине</a:t>
          </a:r>
          <a:endParaRPr lang="ru-RU" sz="1600" b="1" kern="1200" dirty="0"/>
        </a:p>
      </dsp:txBody>
      <dsp:txXfrm>
        <a:off x="3153659" y="3686549"/>
        <a:ext cx="2632050" cy="1579230"/>
      </dsp:txXfrm>
    </dsp:sp>
    <dsp:sp modelId="{A2AB0A0B-2418-4F8E-AA9A-24DF923F046E}">
      <dsp:nvSpPr>
        <dsp:cNvPr id="0" name=""/>
        <dsp:cNvSpPr/>
      </dsp:nvSpPr>
      <dsp:spPr>
        <a:xfrm>
          <a:off x="6048914" y="3686549"/>
          <a:ext cx="2632050" cy="157923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Материально-техническое и лабораторное обеспечение дисциплины</a:t>
          </a:r>
          <a:endParaRPr lang="ru-RU" sz="1600" b="1" kern="1200" dirty="0"/>
        </a:p>
      </dsp:txBody>
      <dsp:txXfrm>
        <a:off x="6048914" y="3686549"/>
        <a:ext cx="2632050" cy="15792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954634-44D8-491E-870E-877B09C63ED3}">
      <dsp:nvSpPr>
        <dsp:cNvPr id="0" name=""/>
        <dsp:cNvSpPr/>
      </dsp:nvSpPr>
      <dsp:spPr>
        <a:xfrm>
          <a:off x="-6131162" y="-938046"/>
          <a:ext cx="7298455" cy="7298455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52F10C-9832-44C3-9BB0-57259A938C25}">
      <dsp:nvSpPr>
        <dsp:cNvPr id="0" name=""/>
        <dsp:cNvSpPr/>
      </dsp:nvSpPr>
      <dsp:spPr>
        <a:xfrm>
          <a:off x="610915" y="315890"/>
          <a:ext cx="8456444" cy="1036138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212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Создание и присвоение уникальных идентификаторов каждому ЭУМК в рамках направления подготовки и профиля </a:t>
          </a:r>
          <a:endParaRPr lang="ru-RU" sz="2000" kern="1200" dirty="0"/>
        </a:p>
      </dsp:txBody>
      <dsp:txXfrm>
        <a:off x="610915" y="315890"/>
        <a:ext cx="8456444" cy="1036138"/>
      </dsp:txXfrm>
    </dsp:sp>
    <dsp:sp modelId="{7BC85A6D-8762-4B56-BAB7-0DE98F1A23FC}">
      <dsp:nvSpPr>
        <dsp:cNvPr id="0" name=""/>
        <dsp:cNvSpPr/>
      </dsp:nvSpPr>
      <dsp:spPr>
        <a:xfrm>
          <a:off x="89554" y="312599"/>
          <a:ext cx="1042720" cy="104272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3CB562-9479-4E96-BFDD-5D65FCBEE6E8}">
      <dsp:nvSpPr>
        <dsp:cNvPr id="0" name=""/>
        <dsp:cNvSpPr/>
      </dsp:nvSpPr>
      <dsp:spPr>
        <a:xfrm>
          <a:off x="1089167" y="1565140"/>
          <a:ext cx="7978191" cy="104060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212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Поиск и выдача ЭУМК по следующим критериям (Номер, УГС, направление, профиль, название дисциплины, кафедра, авторы, код по учебному плану) </a:t>
          </a:r>
          <a:endParaRPr lang="ru-RU" sz="2000" kern="1200" dirty="0"/>
        </a:p>
      </dsp:txBody>
      <dsp:txXfrm>
        <a:off x="1089167" y="1565140"/>
        <a:ext cx="7978191" cy="1040601"/>
      </dsp:txXfrm>
    </dsp:sp>
    <dsp:sp modelId="{D6C9580E-D6AF-413E-9B04-E80956357612}">
      <dsp:nvSpPr>
        <dsp:cNvPr id="0" name=""/>
        <dsp:cNvSpPr/>
      </dsp:nvSpPr>
      <dsp:spPr>
        <a:xfrm>
          <a:off x="567807" y="1564080"/>
          <a:ext cx="1042720" cy="104272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4CB63E-21D4-4FDD-A610-0A834FED38CC}">
      <dsp:nvSpPr>
        <dsp:cNvPr id="0" name=""/>
        <dsp:cNvSpPr/>
      </dsp:nvSpPr>
      <dsp:spPr>
        <a:xfrm>
          <a:off x="1089167" y="2814394"/>
          <a:ext cx="7978191" cy="1045056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212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50" smtClean="0"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Фиксация хода образовательного процесса</a:t>
          </a:r>
          <a:endParaRPr lang="ru-RU" sz="2000" kern="1200" dirty="0"/>
        </a:p>
      </dsp:txBody>
      <dsp:txXfrm>
        <a:off x="1089167" y="2814394"/>
        <a:ext cx="7978191" cy="1045056"/>
      </dsp:txXfrm>
    </dsp:sp>
    <dsp:sp modelId="{78F5F8DF-C9E9-4249-874C-A7B1DB6704E4}">
      <dsp:nvSpPr>
        <dsp:cNvPr id="0" name=""/>
        <dsp:cNvSpPr/>
      </dsp:nvSpPr>
      <dsp:spPr>
        <a:xfrm>
          <a:off x="567807" y="2815561"/>
          <a:ext cx="1042720" cy="104272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244515-7DD1-4781-92CF-79A260D72DEA}">
      <dsp:nvSpPr>
        <dsp:cNvPr id="0" name=""/>
        <dsp:cNvSpPr/>
      </dsp:nvSpPr>
      <dsp:spPr>
        <a:xfrm>
          <a:off x="610915" y="4089403"/>
          <a:ext cx="8456444" cy="998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2127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pc="50" smtClean="0"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формирование </a:t>
          </a:r>
          <a:r>
            <a:rPr lang="ru-RU" sz="2000" kern="1200" smtClean="0"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электронного </a:t>
          </a:r>
          <a:r>
            <a:rPr lang="ru-RU" sz="2000" kern="1200" spc="50" smtClean="0">
              <a:latin typeface="+mn-lt"/>
              <a:ea typeface="Times New Roman" panose="02020603050405020304" pitchFamily="18" charset="0"/>
              <a:cs typeface="Segoe UI" panose="020B0502040204020203" pitchFamily="34" charset="0"/>
            </a:rPr>
            <a:t>портфолио обучающегося, в т.ч. сохранение работ обучающегося, рецензий и оценок на эти работы</a:t>
          </a:r>
          <a:endParaRPr lang="ru-RU" sz="2000" kern="1200" dirty="0"/>
        </a:p>
      </dsp:txBody>
      <dsp:txXfrm>
        <a:off x="610915" y="4089403"/>
        <a:ext cx="8456444" cy="998000"/>
      </dsp:txXfrm>
    </dsp:sp>
    <dsp:sp modelId="{D29A25A7-B147-47E9-B53D-A0FAE6BF69E2}">
      <dsp:nvSpPr>
        <dsp:cNvPr id="0" name=""/>
        <dsp:cNvSpPr/>
      </dsp:nvSpPr>
      <dsp:spPr>
        <a:xfrm>
          <a:off x="89554" y="4067043"/>
          <a:ext cx="1042720" cy="104272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a:blip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3163CB-3821-4285-A623-1A169F55480A}">
      <dsp:nvSpPr>
        <dsp:cNvPr id="0" name=""/>
        <dsp:cNvSpPr/>
      </dsp:nvSpPr>
      <dsp:spPr>
        <a:xfrm>
          <a:off x="0" y="126999"/>
          <a:ext cx="1904999" cy="1143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Дискуссия</a:t>
          </a:r>
          <a:endParaRPr lang="ru-RU" sz="1800" kern="1200" dirty="0"/>
        </a:p>
      </dsp:txBody>
      <dsp:txXfrm>
        <a:off x="0" y="126999"/>
        <a:ext cx="1904999" cy="1143000"/>
      </dsp:txXfrm>
    </dsp:sp>
    <dsp:sp modelId="{65ED8CD3-CA7E-462B-BF87-1D2739EAF6EC}">
      <dsp:nvSpPr>
        <dsp:cNvPr id="0" name=""/>
        <dsp:cNvSpPr/>
      </dsp:nvSpPr>
      <dsp:spPr>
        <a:xfrm>
          <a:off x="2095500" y="126999"/>
          <a:ext cx="1904999" cy="1143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Эвристическая беседа</a:t>
          </a:r>
        </a:p>
      </dsp:txBody>
      <dsp:txXfrm>
        <a:off x="2095500" y="126999"/>
        <a:ext cx="1904999" cy="1143000"/>
      </dsp:txXfrm>
    </dsp:sp>
    <dsp:sp modelId="{4BEF3524-1044-4BC8-9C58-A23C2DAC0F95}">
      <dsp:nvSpPr>
        <dsp:cNvPr id="0" name=""/>
        <dsp:cNvSpPr/>
      </dsp:nvSpPr>
      <dsp:spPr>
        <a:xfrm>
          <a:off x="4191000" y="126999"/>
          <a:ext cx="1904999" cy="1143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«Мозговой штурм»</a:t>
          </a:r>
        </a:p>
      </dsp:txBody>
      <dsp:txXfrm>
        <a:off x="4191000" y="126999"/>
        <a:ext cx="1904999" cy="1143000"/>
      </dsp:txXfrm>
    </dsp:sp>
    <dsp:sp modelId="{42FEA9C7-DE6F-47AF-AD84-9AB0FE0CE3C5}">
      <dsp:nvSpPr>
        <dsp:cNvPr id="0" name=""/>
        <dsp:cNvSpPr/>
      </dsp:nvSpPr>
      <dsp:spPr>
        <a:xfrm>
          <a:off x="0" y="1460500"/>
          <a:ext cx="1904999" cy="1143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Ролевые, «деловые» игры</a:t>
          </a:r>
        </a:p>
      </dsp:txBody>
      <dsp:txXfrm>
        <a:off x="0" y="1460500"/>
        <a:ext cx="1904999" cy="1143000"/>
      </dsp:txXfrm>
    </dsp:sp>
    <dsp:sp modelId="{FA349FFC-0DC1-4A7B-8EC4-78BC8DE8611C}">
      <dsp:nvSpPr>
        <dsp:cNvPr id="0" name=""/>
        <dsp:cNvSpPr/>
      </dsp:nvSpPr>
      <dsp:spPr>
        <a:xfrm>
          <a:off x="2095500" y="1460499"/>
          <a:ext cx="1904999" cy="1143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Тренинги</a:t>
          </a:r>
        </a:p>
      </dsp:txBody>
      <dsp:txXfrm>
        <a:off x="2095500" y="1460499"/>
        <a:ext cx="1904999" cy="1143000"/>
      </dsp:txXfrm>
    </dsp:sp>
    <dsp:sp modelId="{49C40008-6429-459D-8B52-18273E12B802}">
      <dsp:nvSpPr>
        <dsp:cNvPr id="0" name=""/>
        <dsp:cNvSpPr/>
      </dsp:nvSpPr>
      <dsp:spPr>
        <a:xfrm>
          <a:off x="4191000" y="1460499"/>
          <a:ext cx="1904999" cy="1143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Кейс-метод</a:t>
          </a:r>
        </a:p>
      </dsp:txBody>
      <dsp:txXfrm>
        <a:off x="4191000" y="1460499"/>
        <a:ext cx="1904999" cy="1143000"/>
      </dsp:txXfrm>
    </dsp:sp>
    <dsp:sp modelId="{ABD81C6D-87FF-4A1D-ACA5-61235A5964ED}">
      <dsp:nvSpPr>
        <dsp:cNvPr id="0" name=""/>
        <dsp:cNvSpPr/>
      </dsp:nvSpPr>
      <dsp:spPr>
        <a:xfrm>
          <a:off x="0" y="2793999"/>
          <a:ext cx="1904999" cy="1143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Метод проектов</a:t>
          </a:r>
        </a:p>
      </dsp:txBody>
      <dsp:txXfrm>
        <a:off x="0" y="2793999"/>
        <a:ext cx="1904999" cy="1143000"/>
      </dsp:txXfrm>
    </dsp:sp>
    <dsp:sp modelId="{320B54F4-7137-4E88-87B0-853D931E77CA}">
      <dsp:nvSpPr>
        <dsp:cNvPr id="0" name=""/>
        <dsp:cNvSpPr/>
      </dsp:nvSpPr>
      <dsp:spPr>
        <a:xfrm>
          <a:off x="2095500" y="2793999"/>
          <a:ext cx="1904999" cy="1143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Групповая работа с иллюстративным материалом</a:t>
          </a:r>
        </a:p>
      </dsp:txBody>
      <dsp:txXfrm>
        <a:off x="2095500" y="2793999"/>
        <a:ext cx="1904999" cy="1143000"/>
      </dsp:txXfrm>
    </dsp:sp>
    <dsp:sp modelId="{887A0951-8102-4889-B5A7-8E3CCBFBBD2B}">
      <dsp:nvSpPr>
        <dsp:cNvPr id="0" name=""/>
        <dsp:cNvSpPr/>
      </dsp:nvSpPr>
      <dsp:spPr>
        <a:xfrm>
          <a:off x="4191000" y="2794000"/>
          <a:ext cx="1904999" cy="1143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0" kern="1200" dirty="0" smtClean="0"/>
            <a:t>Обсуждение видеофильмов и т.д.</a:t>
          </a:r>
        </a:p>
      </dsp:txBody>
      <dsp:txXfrm>
        <a:off x="4191000" y="2794000"/>
        <a:ext cx="1904999" cy="1143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4FFAC-36AE-4A0F-BAF5-CAA57F15A1FF}">
      <dsp:nvSpPr>
        <dsp:cNvPr id="0" name=""/>
        <dsp:cNvSpPr/>
      </dsp:nvSpPr>
      <dsp:spPr>
        <a:xfrm>
          <a:off x="7856" y="386615"/>
          <a:ext cx="2348099" cy="14088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Подготовка материалов ИМО в электронном виде</a:t>
          </a:r>
          <a:endParaRPr lang="ru-RU" sz="2000" kern="1200" dirty="0"/>
        </a:p>
      </dsp:txBody>
      <dsp:txXfrm>
        <a:off x="49120" y="427879"/>
        <a:ext cx="2265571" cy="1326331"/>
      </dsp:txXfrm>
    </dsp:sp>
    <dsp:sp modelId="{E0213639-C805-4AEE-9EE8-1AB042B04FD0}">
      <dsp:nvSpPr>
        <dsp:cNvPr id="0" name=""/>
        <dsp:cNvSpPr/>
      </dsp:nvSpPr>
      <dsp:spPr>
        <a:xfrm>
          <a:off x="2590765" y="799880"/>
          <a:ext cx="497797" cy="58232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2590765" y="916346"/>
        <a:ext cx="348458" cy="349396"/>
      </dsp:txXfrm>
    </dsp:sp>
    <dsp:sp modelId="{47A30C56-8163-4D4E-9D55-B81944B66D08}">
      <dsp:nvSpPr>
        <dsp:cNvPr id="0" name=""/>
        <dsp:cNvSpPr/>
      </dsp:nvSpPr>
      <dsp:spPr>
        <a:xfrm>
          <a:off x="3295195" y="386615"/>
          <a:ext cx="2348099" cy="14088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Размещение в рамках УМК</a:t>
          </a:r>
          <a:endParaRPr lang="ru-RU" sz="2000" kern="1200" dirty="0"/>
        </a:p>
      </dsp:txBody>
      <dsp:txXfrm>
        <a:off x="3336459" y="427879"/>
        <a:ext cx="2265571" cy="1326331"/>
      </dsp:txXfrm>
    </dsp:sp>
    <dsp:sp modelId="{9A7F9C92-2CB1-401D-AB24-28F28B4629B5}">
      <dsp:nvSpPr>
        <dsp:cNvPr id="0" name=""/>
        <dsp:cNvSpPr/>
      </dsp:nvSpPr>
      <dsp:spPr>
        <a:xfrm>
          <a:off x="5878104" y="799880"/>
          <a:ext cx="497797" cy="582328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>
        <a:off x="5878104" y="916346"/>
        <a:ext cx="348458" cy="349396"/>
      </dsp:txXfrm>
    </dsp:sp>
    <dsp:sp modelId="{962E0E49-0FBB-475A-A28F-92BCE3934BED}">
      <dsp:nvSpPr>
        <dsp:cNvPr id="0" name=""/>
        <dsp:cNvSpPr/>
      </dsp:nvSpPr>
      <dsp:spPr>
        <a:xfrm>
          <a:off x="6582534" y="386615"/>
          <a:ext cx="2348099" cy="140885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Размещение ссылки в каталога ИМО</a:t>
          </a:r>
          <a:endParaRPr lang="ru-RU" sz="2000" kern="1200" dirty="0"/>
        </a:p>
      </dsp:txBody>
      <dsp:txXfrm>
        <a:off x="6623798" y="427879"/>
        <a:ext cx="2265571" cy="13263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C75CD9-D717-4F6D-A18A-EB71A69D9C06}">
      <dsp:nvSpPr>
        <dsp:cNvPr id="0" name=""/>
        <dsp:cNvSpPr/>
      </dsp:nvSpPr>
      <dsp:spPr>
        <a:xfrm>
          <a:off x="0" y="449849"/>
          <a:ext cx="2779232" cy="166753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Доступ к учебным планам, рабочим программам дисциплин (модулей), практик, к изданиям электронных библиотечных систем и электронным образовательным ресурсам, указанным в рабочих программах</a:t>
          </a:r>
          <a:endParaRPr lang="ru-RU" sz="1400" kern="1200" dirty="0"/>
        </a:p>
      </dsp:txBody>
      <dsp:txXfrm>
        <a:off x="0" y="449849"/>
        <a:ext cx="2779232" cy="1667539"/>
      </dsp:txXfrm>
    </dsp:sp>
    <dsp:sp modelId="{FB37484B-2F0F-449A-AE14-774320E46726}">
      <dsp:nvSpPr>
        <dsp:cNvPr id="0" name=""/>
        <dsp:cNvSpPr/>
      </dsp:nvSpPr>
      <dsp:spPr>
        <a:xfrm>
          <a:off x="3057155" y="449849"/>
          <a:ext cx="2779232" cy="166753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Фиксацию хода образовательного процесса, результатов промежуточной аттестации и результатов освоения основной образовательной программы</a:t>
          </a:r>
        </a:p>
      </dsp:txBody>
      <dsp:txXfrm>
        <a:off x="3057155" y="449849"/>
        <a:ext cx="2779232" cy="1667539"/>
      </dsp:txXfrm>
    </dsp:sp>
    <dsp:sp modelId="{68D969EC-C057-4E3A-B0CA-A83CEB2A7DE9}">
      <dsp:nvSpPr>
        <dsp:cNvPr id="0" name=""/>
        <dsp:cNvSpPr/>
      </dsp:nvSpPr>
      <dsp:spPr>
        <a:xfrm>
          <a:off x="6114311" y="449849"/>
          <a:ext cx="2779232" cy="166753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Проведение всех видов занятий, процедур оценки результатов обучения, реализация которых предусмотрена с применением электронного обучения, дистанционных образовательных технологий</a:t>
          </a:r>
        </a:p>
      </dsp:txBody>
      <dsp:txXfrm>
        <a:off x="6114311" y="449849"/>
        <a:ext cx="2779232" cy="1667539"/>
      </dsp:txXfrm>
    </dsp:sp>
    <dsp:sp modelId="{64D71038-64CA-459F-B15B-538396E90D0D}">
      <dsp:nvSpPr>
        <dsp:cNvPr id="0" name=""/>
        <dsp:cNvSpPr/>
      </dsp:nvSpPr>
      <dsp:spPr>
        <a:xfrm>
          <a:off x="1528577" y="2395312"/>
          <a:ext cx="2779232" cy="166753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Формирование электронного портфолио обучающегося, в том числе сохранение работ обучающегося, рецензий и оценок на эти работы со стороны любых участников образовательного процесса</a:t>
          </a:r>
        </a:p>
      </dsp:txBody>
      <dsp:txXfrm>
        <a:off x="1528577" y="2395312"/>
        <a:ext cx="2779232" cy="1667539"/>
      </dsp:txXfrm>
    </dsp:sp>
    <dsp:sp modelId="{E86741C3-B0DB-48AD-812E-7352B0657350}">
      <dsp:nvSpPr>
        <dsp:cNvPr id="0" name=""/>
        <dsp:cNvSpPr/>
      </dsp:nvSpPr>
      <dsp:spPr>
        <a:xfrm>
          <a:off x="4585733" y="2395312"/>
          <a:ext cx="2779232" cy="1667539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Взаимодействие между участниками образовательного процесса, в том числе синхронное и (или) асинхронное взаимодействие посредством сети «Интернет»</a:t>
          </a:r>
          <a:endParaRPr lang="ru-RU" sz="1400" kern="1200" dirty="0"/>
        </a:p>
      </dsp:txBody>
      <dsp:txXfrm>
        <a:off x="4585733" y="2395312"/>
        <a:ext cx="2779232" cy="166753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42DA3-765D-4C62-8A2B-D5688691F38E}">
      <dsp:nvSpPr>
        <dsp:cNvPr id="0" name=""/>
        <dsp:cNvSpPr/>
      </dsp:nvSpPr>
      <dsp:spPr>
        <a:xfrm>
          <a:off x="2848973" y="2475463"/>
          <a:ext cx="3113543" cy="281090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Доступ к учебным планам, рабочим программам дисциплин (модулей), практик, к изданиям электронных библиотечных систем и электронным образовательным ресурсам, указанным в рабочих программах</a:t>
          </a:r>
          <a:endParaRPr lang="ru-RU" sz="1400" kern="1200" dirty="0"/>
        </a:p>
      </dsp:txBody>
      <dsp:txXfrm>
        <a:off x="3304941" y="2887110"/>
        <a:ext cx="2201607" cy="1987608"/>
      </dsp:txXfrm>
    </dsp:sp>
    <dsp:sp modelId="{1AAE3EAC-E129-4B15-B4E4-24C9EEDEC436}">
      <dsp:nvSpPr>
        <dsp:cNvPr id="0" name=""/>
        <dsp:cNvSpPr/>
      </dsp:nvSpPr>
      <dsp:spPr>
        <a:xfrm rot="12900000">
          <a:off x="1733769" y="2200938"/>
          <a:ext cx="1506224" cy="67274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33288-DEC2-45E6-9DA3-237E3BF69B3A}">
      <dsp:nvSpPr>
        <dsp:cNvPr id="0" name=""/>
        <dsp:cNvSpPr/>
      </dsp:nvSpPr>
      <dsp:spPr>
        <a:xfrm>
          <a:off x="748723" y="1208348"/>
          <a:ext cx="2242490" cy="17939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Официальный сайт СГЭУ</a:t>
          </a:r>
          <a:endParaRPr lang="ru-RU" sz="2500" kern="1200" dirty="0"/>
        </a:p>
      </dsp:txBody>
      <dsp:txXfrm>
        <a:off x="801267" y="1260892"/>
        <a:ext cx="2137402" cy="1688904"/>
      </dsp:txXfrm>
    </dsp:sp>
    <dsp:sp modelId="{3DD18AD0-72E0-40F8-B38E-B9190F4B68F6}">
      <dsp:nvSpPr>
        <dsp:cNvPr id="0" name=""/>
        <dsp:cNvSpPr/>
      </dsp:nvSpPr>
      <dsp:spPr>
        <a:xfrm rot="16200000">
          <a:off x="3607144" y="1247529"/>
          <a:ext cx="1597202" cy="67274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0E4F3-1E96-4AC8-B3CD-B2F8F123ACE7}">
      <dsp:nvSpPr>
        <dsp:cNvPr id="0" name=""/>
        <dsp:cNvSpPr/>
      </dsp:nvSpPr>
      <dsp:spPr>
        <a:xfrm>
          <a:off x="3284500" y="-111693"/>
          <a:ext cx="2242490" cy="17939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Электронные библиотечные системы</a:t>
          </a:r>
          <a:endParaRPr lang="ru-RU" sz="2500" kern="1200" dirty="0"/>
        </a:p>
      </dsp:txBody>
      <dsp:txXfrm>
        <a:off x="3337044" y="-59149"/>
        <a:ext cx="2137402" cy="1688904"/>
      </dsp:txXfrm>
    </dsp:sp>
    <dsp:sp modelId="{879730C6-0755-4D60-9661-62685C623B85}">
      <dsp:nvSpPr>
        <dsp:cNvPr id="0" name=""/>
        <dsp:cNvSpPr/>
      </dsp:nvSpPr>
      <dsp:spPr>
        <a:xfrm rot="19500000">
          <a:off x="5571497" y="2200938"/>
          <a:ext cx="1506224" cy="672747"/>
        </a:xfrm>
        <a:prstGeom prst="lef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A0B2BE-4928-4E68-85CF-40E9D6DFECC5}">
      <dsp:nvSpPr>
        <dsp:cNvPr id="0" name=""/>
        <dsp:cNvSpPr/>
      </dsp:nvSpPr>
      <dsp:spPr>
        <a:xfrm>
          <a:off x="5820277" y="1208348"/>
          <a:ext cx="2242490" cy="1793992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625" tIns="47625" rIns="47625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Электронный каталог УММД</a:t>
          </a:r>
          <a:endParaRPr lang="ru-RU" sz="2500" kern="1200" dirty="0"/>
        </a:p>
      </dsp:txBody>
      <dsp:txXfrm>
        <a:off x="5872821" y="1260892"/>
        <a:ext cx="2137402" cy="1688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F801C-D845-4BC1-8BFE-EF5CB659443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6050B-407A-4DBF-BD0D-9870459AF3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243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E6050B-407A-4DBF-BD0D-9870459AF3C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986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B50A-DE86-410B-9383-661B3363E41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1FF-2B8C-48DC-AD9E-45C3995AF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447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B50A-DE86-410B-9383-661B3363E41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1FF-2B8C-48DC-AD9E-45C3995AF3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97800" cy="10795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133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600199"/>
            <a:ext cx="7886700" cy="4576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B50A-DE86-410B-9383-661B3363E41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1FF-2B8C-48DC-AD9E-45C3995AF3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97800" cy="10795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803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97800" cy="10795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B50A-DE86-410B-9383-661B3363E41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1FF-2B8C-48DC-AD9E-45C3995AF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556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B50A-DE86-410B-9383-661B3363E41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1FF-2B8C-48DC-AD9E-45C3995AF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346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B50A-DE86-410B-9383-661B3363E41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1FF-2B8C-48DC-AD9E-45C3995AF3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97800" cy="10795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455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B50A-DE86-410B-9383-661B3363E41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1FF-2B8C-48DC-AD9E-45C3995AF3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97800" cy="10795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935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B50A-DE86-410B-9383-661B3363E41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1FF-2B8C-48DC-AD9E-45C3995AF3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97800" cy="10795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1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B50A-DE86-410B-9383-661B3363E41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1FF-2B8C-48DC-AD9E-45C3995AF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74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668463"/>
            <a:ext cx="4629150" cy="41925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76400"/>
            <a:ext cx="2949178" cy="4192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B50A-DE86-410B-9383-661B3363E41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1FF-2B8C-48DC-AD9E-45C3995AF3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97800" cy="10795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287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668463"/>
            <a:ext cx="4629150" cy="419258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676400"/>
            <a:ext cx="2949178" cy="4192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DB50A-DE86-410B-9383-661B3363E41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331FF-2B8C-48DC-AD9E-45C3995AF3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1600" y="101600"/>
            <a:ext cx="7797800" cy="1079500"/>
          </a:xfrm>
        </p:spPr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724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5" y="0"/>
            <a:ext cx="911867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64" y="0"/>
            <a:ext cx="8001035" cy="12573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DB50A-DE86-410B-9383-661B3363E410}" type="datetimeFigureOut">
              <a:rPr lang="ru-RU" smtClean="0"/>
              <a:pPr/>
              <a:t>08.02.2015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331FF-2B8C-48DC-AD9E-45C3995AF3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50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12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37471" y="5105141"/>
            <a:ext cx="4188543" cy="990784"/>
          </a:xfr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r"/>
            <a:r>
              <a:rPr lang="ru-RU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Горбатов Сергей Васильевич</a:t>
            </a:r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/>
            </a:r>
            <a:b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</a:b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доцент, к.п.н.</a:t>
            </a:r>
            <a:b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</a:b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Начальник отдела ДОТиЭО СГЭУ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484" y="1802161"/>
            <a:ext cx="8878530" cy="14234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Развитие информационно-образовательной среды СГЭУ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79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ЭУММД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596980"/>
            <a:ext cx="8867775" cy="510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65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 рабочей программы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5053" t="13864" r="20404" b="9595"/>
          <a:stretch/>
        </p:blipFill>
        <p:spPr>
          <a:xfrm>
            <a:off x="2073498" y="1632512"/>
            <a:ext cx="5228824" cy="505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29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отчетов по тестированию в каталоге ЭУММД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2079048"/>
            <a:ext cx="8917709" cy="367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7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отчетов по тестированию в каталоге ЭУММД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795896"/>
            <a:ext cx="88138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2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Примеры отчетов по тестированию в каталоге ЭУММД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560368"/>
            <a:ext cx="8886536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693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электронного каталога интерактивных методов обучения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23855" y="1492377"/>
            <a:ext cx="521623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Электронный каталог (в рамках каталога ЭУММД) </a:t>
            </a:r>
            <a:r>
              <a:rPr lang="ru-RU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используемых интерактивных </a:t>
            </a:r>
            <a:r>
              <a:rPr lang="ru-RU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методов </a:t>
            </a:r>
            <a:r>
              <a:rPr lang="ru-RU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обучения.</a:t>
            </a:r>
            <a:endParaRPr lang="ru-RU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205766735"/>
              </p:ext>
            </p:extLst>
          </p:nvPr>
        </p:nvGraphicFramePr>
        <p:xfrm>
          <a:off x="193964" y="2794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803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Описание электронного каталога интерактивных методов обучения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87233083"/>
              </p:ext>
            </p:extLst>
          </p:nvPr>
        </p:nvGraphicFramePr>
        <p:xfrm>
          <a:off x="101600" y="2608118"/>
          <a:ext cx="8938490" cy="21820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88345" y="5149299"/>
            <a:ext cx="73308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1. Поиск материалов ИМО можно осуществлять как в УМК, </a:t>
            </a:r>
          </a:p>
          <a:p>
            <a:r>
              <a:rPr lang="ru-RU" dirty="0" smtClean="0"/>
              <a:t>так и в специализированном каталоге ИМО</a:t>
            </a:r>
          </a:p>
          <a:p>
            <a:r>
              <a:rPr lang="ru-RU" dirty="0" smtClean="0"/>
              <a:t>2. Критерии поиска (вид материалов, ФИО автора, кафедра и др.)</a:t>
            </a:r>
          </a:p>
          <a:p>
            <a:r>
              <a:rPr lang="ru-RU" dirty="0" smtClean="0"/>
              <a:t>3. Хранятся материалы ИМО в рамках соответствующих УМК дисциплин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23855" y="1492377"/>
            <a:ext cx="521623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Электронный каталог (в рамках каталога ЭУММД) </a:t>
            </a:r>
            <a:r>
              <a:rPr lang="ru-RU" dirty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используемых интерактивных </a:t>
            </a:r>
            <a:r>
              <a:rPr lang="ru-RU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методов </a:t>
            </a:r>
            <a:r>
              <a:rPr lang="ru-RU" dirty="0" smtClean="0"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обучения.</a:t>
            </a:r>
            <a:endParaRPr lang="ru-RU" dirty="0">
              <a:effectLst/>
              <a:latin typeface="Segoe UI" panose="020B0502040204020203" pitchFamily="34" charset="0"/>
              <a:ea typeface="Calibri" panose="020F050202020403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5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Соответствие ИОС СГЭУ ФГОС 3+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600" y="1554286"/>
            <a:ext cx="8893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Электронная информационно-образовательная среда </a:t>
            </a:r>
            <a:r>
              <a:rPr lang="ru-RU" sz="2000" b="1" dirty="0"/>
              <a:t>организации </a:t>
            </a:r>
            <a:r>
              <a:rPr lang="ru-RU" sz="4000" b="1" dirty="0"/>
              <a:t>должна обеспечивать</a:t>
            </a:r>
            <a:r>
              <a:rPr lang="ru-RU" sz="4000" b="1" dirty="0" smtClean="0"/>
              <a:t>:</a:t>
            </a:r>
            <a:endParaRPr lang="ru-RU" sz="2000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733232704"/>
              </p:ext>
            </p:extLst>
          </p:nvPr>
        </p:nvGraphicFramePr>
        <p:xfrm>
          <a:off x="101600" y="2251780"/>
          <a:ext cx="8893544" cy="4512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383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Соответствие ИОС СГЭУ ФГОС 3+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1600" y="1564677"/>
            <a:ext cx="462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endParaRPr lang="ru-RU" sz="3200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211785212"/>
              </p:ext>
            </p:extLst>
          </p:nvPr>
        </p:nvGraphicFramePr>
        <p:xfrm>
          <a:off x="311728" y="1502331"/>
          <a:ext cx="8811491" cy="5174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370" y="3723409"/>
            <a:ext cx="284797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0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Соответствие ИОС СГЭУ ФГОС 3+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370" y="3723409"/>
            <a:ext cx="2847975" cy="327660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132313460"/>
              </p:ext>
            </p:extLst>
          </p:nvPr>
        </p:nvGraphicFramePr>
        <p:xfrm>
          <a:off x="1260764" y="1518538"/>
          <a:ext cx="7883236" cy="5339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313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76727" y="125212"/>
            <a:ext cx="7797800" cy="1079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Информационно-образовательное пространство СГЭУ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807113270"/>
              </p:ext>
            </p:extLst>
          </p:nvPr>
        </p:nvGraphicFramePr>
        <p:xfrm>
          <a:off x="-446468" y="1525788"/>
          <a:ext cx="9590467" cy="5332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016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Соответствие ИОС СГЭУ ФГОС 3+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370" y="3723409"/>
            <a:ext cx="2847975" cy="3276600"/>
          </a:xfrm>
          <a:prstGeom prst="rect">
            <a:avLst/>
          </a:prstGeom>
        </p:spPr>
      </p:pic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228981490"/>
              </p:ext>
            </p:extLst>
          </p:nvPr>
        </p:nvGraphicFramePr>
        <p:xfrm>
          <a:off x="1260764" y="1518538"/>
          <a:ext cx="7883236" cy="5339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93555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Соответствие ИОС СГЭУ ФГОС 3+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0370" y="3723409"/>
            <a:ext cx="2847975" cy="3276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6809" y="1592456"/>
            <a:ext cx="84166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/>
              <a:t>Взаимодействие между участниками образовательного процесса, в том числе синхронное и (или) асинхронное взаимодействие посредством сети «Интернет»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/>
              <a:t>Система управления обучением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dirty="0"/>
              <a:t>Электронный каталог ЭУММД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b="36696"/>
          <a:stretch/>
        </p:blipFill>
        <p:spPr>
          <a:xfrm>
            <a:off x="2820266" y="3323791"/>
            <a:ext cx="6219825" cy="22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Соответствие ИОС СГЭУ ФГОС 3+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599" y="1509328"/>
            <a:ext cx="89384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/>
              <a:t>Формирование электронного </a:t>
            </a:r>
            <a:r>
              <a:rPr lang="ru-RU" sz="3200" b="1" dirty="0"/>
              <a:t>портфолио</a:t>
            </a:r>
            <a:r>
              <a:rPr lang="ru-RU" sz="3200" dirty="0"/>
              <a:t> </a:t>
            </a:r>
            <a:r>
              <a:rPr lang="ru-RU" sz="2400" dirty="0"/>
              <a:t>обучающегося, в том числе сохранение работ обучающегося, рецензий и оценок на эти работы со стороны любых участников образовательного процесса</a:t>
            </a:r>
          </a:p>
        </p:txBody>
      </p:sp>
      <p:pic>
        <p:nvPicPr>
          <p:cNvPr id="1026" name="Picture 2" descr="http://www.kamennoff.ru/uploaded_files/admin/ww/pics/bd12d7ff0ccd612673dd1a6988158bc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t="19752" r="18442" b="5328"/>
          <a:stretch/>
        </p:blipFill>
        <p:spPr bwMode="auto">
          <a:xfrm>
            <a:off x="0" y="3875808"/>
            <a:ext cx="2514939" cy="298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5330536" y="2995801"/>
            <a:ext cx="3314700" cy="716973"/>
          </a:xfrm>
          <a:prstGeom prst="wedgeRectCallout">
            <a:avLst>
              <a:gd name="adj1" fmla="val -126563"/>
              <a:gd name="adj2" fmla="val -8284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 = личное дело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99" y="3875808"/>
            <a:ext cx="6754091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400" dirty="0" smtClean="0"/>
              <a:t>Формирование </a:t>
            </a:r>
            <a:r>
              <a:rPr lang="ru-RU" sz="3200" b="1" dirty="0"/>
              <a:t>портфолио</a:t>
            </a:r>
            <a:r>
              <a:rPr lang="ru-RU" sz="3200" dirty="0"/>
              <a:t> </a:t>
            </a:r>
            <a:r>
              <a:rPr lang="ru-RU" sz="2400" dirty="0"/>
              <a:t>– это способ накопления образовательных, профессиональных, творческих и личных достижений владельца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5330536" y="5767585"/>
            <a:ext cx="3314700" cy="716973"/>
          </a:xfrm>
          <a:prstGeom prst="wedgeRectCallout">
            <a:avLst>
              <a:gd name="adj1" fmla="val -40356"/>
              <a:gd name="adj2" fmla="val -145165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spcAft>
                <a:spcPts val="0"/>
              </a:spcAft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не формализуемый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95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Соответствие ИОС СГЭУ ФГОС 3+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1599" y="1509328"/>
            <a:ext cx="554066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dirty="0"/>
              <a:t>Формирование электронного </a:t>
            </a:r>
            <a:r>
              <a:rPr lang="ru-RU" sz="3200" b="1" dirty="0"/>
              <a:t>портфолио</a:t>
            </a:r>
            <a:r>
              <a:rPr lang="ru-RU" sz="3200" dirty="0"/>
              <a:t> </a:t>
            </a:r>
            <a:r>
              <a:rPr lang="ru-RU" sz="2400" dirty="0"/>
              <a:t>обучающегося, в том числе сохранение работ обучающегося, рецензий и оценок на эти работы со стороны любых участников образовательного процесса</a:t>
            </a:r>
          </a:p>
        </p:txBody>
      </p:sp>
      <p:pic>
        <p:nvPicPr>
          <p:cNvPr id="1026" name="Picture 2" descr="http://www.kamennoff.ru/uploaded_files/admin/ww/pics/bd12d7ff0ccd612673dd1a6988158bc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t="19752" r="18442" b="5328"/>
          <a:stretch/>
        </p:blipFill>
        <p:spPr bwMode="auto">
          <a:xfrm>
            <a:off x="0" y="3875808"/>
            <a:ext cx="2514939" cy="298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567853509"/>
              </p:ext>
            </p:extLst>
          </p:nvPr>
        </p:nvGraphicFramePr>
        <p:xfrm>
          <a:off x="4696691" y="1257300"/>
          <a:ext cx="4447310" cy="5517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3445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на ближайшее время в области развития ИОС СГЭУ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29573340"/>
              </p:ext>
            </p:extLst>
          </p:nvPr>
        </p:nvGraphicFramePr>
        <p:xfrm>
          <a:off x="101600" y="1563254"/>
          <a:ext cx="8969664" cy="5294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407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Arial" panose="020B0604020202020204" pitchFamily="34" charset="0"/>
              </a:rPr>
              <a:t>Развитие информационно-образовательного пространства (ОИС) СГЭУ</a:t>
            </a:r>
            <a:endParaRPr lang="ru-RU" sz="1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837471" y="5105141"/>
            <a:ext cx="4188543" cy="9907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Горбатов Сергей Васильевич</a:t>
            </a:r>
            <a:br>
              <a:rPr lang="ru-RU" sz="2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</a:b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доцент, к.п.н.</a:t>
            </a:r>
            <a:b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</a:br>
            <a:r>
              <a:rPr lang="ru-RU" sz="2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Times New Roman" pitchFamily="18" charset="0"/>
              </a:rPr>
              <a:t>Начальник отдела ДОТиЭО СГЭУ</a:t>
            </a:r>
            <a:endParaRPr lang="ru-RU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1600" y="3102927"/>
            <a:ext cx="8924414" cy="7463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68580" tIns="34290" rIns="68580" bIns="34290">
            <a:spAutoFit/>
          </a:bodyPr>
          <a:lstStyle/>
          <a:p>
            <a:pPr algn="ctr"/>
            <a:r>
              <a:rPr lang="ru-RU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Arial" panose="020B0604020202020204" pitchFamily="34" charset="0"/>
              </a:rPr>
              <a:t>Спасибо за внимание !!!</a:t>
            </a:r>
            <a:endParaRPr lang="ru-RU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Электронное информационно-образовательное пространство СГЭУ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6657613"/>
              </p:ext>
            </p:extLst>
          </p:nvPr>
        </p:nvGraphicFramePr>
        <p:xfrm>
          <a:off x="101601" y="1517506"/>
          <a:ext cx="8948882" cy="5049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2953" y="3222515"/>
            <a:ext cx="86806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Информационно-образовательная </a:t>
            </a:r>
          </a:p>
          <a:p>
            <a:pPr algn="ctr"/>
            <a:r>
              <a:rPr lang="ru-RU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среда СГЭУ</a:t>
            </a:r>
            <a:endParaRPr lang="ru-RU" sz="4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909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Электронный каталог ЭУММД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99" y="1586474"/>
            <a:ext cx="8838615" cy="4492354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16020698"/>
              </p:ext>
            </p:extLst>
          </p:nvPr>
        </p:nvGraphicFramePr>
        <p:xfrm>
          <a:off x="101599" y="1586473"/>
          <a:ext cx="8939370" cy="51491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8717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7C0C515-8525-41C1-94A5-52E37FB84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87C0C515-8525-41C1-94A5-52E37FB84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87C0C515-8525-41C1-94A5-52E37FB84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F0E9B07-9A3B-475C-B1FD-60F26FD6C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5F0E9B07-9A3B-475C-B1FD-60F26FD6C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5F0E9B07-9A3B-475C-B1FD-60F26FD6C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210055-794F-4501-AAD5-4ACE86C78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08210055-794F-4501-AAD5-4ACE86C78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08210055-794F-4501-AAD5-4ACE86C78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8B1C3A-FF8E-40C1-AD7A-E2FF99740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5E8B1C3A-FF8E-40C1-AD7A-E2FF99740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5E8B1C3A-FF8E-40C1-AD7A-E2FF99740A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7E919B-C954-49A3-A042-7504F20FD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6C7E919B-C954-49A3-A042-7504F20FD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6C7E919B-C954-49A3-A042-7504F20FD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1AC3CE-3B45-4984-8D59-A4C409EF1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2D1AC3CE-3B45-4984-8D59-A4C409EF1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2D1AC3CE-3B45-4984-8D59-A4C409EF1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8C0078-3866-4F30-990B-D52FDB165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DB8C0078-3866-4F30-990B-D52FDB165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DB8C0078-3866-4F30-990B-D52FDB1658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B66E459-18FC-4233-ABC1-4F1E5BA7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0B66E459-18FC-4233-ABC1-4F1E5BA7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0B66E459-18FC-4233-ABC1-4F1E5BA7B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Обязательные элементы электронного учебно-методического комплекса</a:t>
            </a:r>
            <a:endParaRPr lang="ru-RU" dirty="0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45441625"/>
              </p:ext>
            </p:extLst>
          </p:nvPr>
        </p:nvGraphicFramePr>
        <p:xfrm>
          <a:off x="101599" y="1493949"/>
          <a:ext cx="8939369" cy="5267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448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Возможности каталога ЭУММД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64289211"/>
              </p:ext>
            </p:extLst>
          </p:nvPr>
        </p:nvGraphicFramePr>
        <p:xfrm>
          <a:off x="0" y="1435636"/>
          <a:ext cx="9144000" cy="5422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715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Главная страница каталога ЭУММД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983346"/>
            <a:ext cx="8844536" cy="4262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06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Поисковые возможности каталога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32" y="2094225"/>
            <a:ext cx="847725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76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поиска ЭУМК в каталоге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11365"/>
          <a:stretch/>
        </p:blipFill>
        <p:spPr>
          <a:xfrm>
            <a:off x="101600" y="1891644"/>
            <a:ext cx="8952248" cy="458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7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3283</TotalTime>
  <Words>809</Words>
  <Application>Microsoft Office PowerPoint</Application>
  <PresentationFormat>Экран (4:3)</PresentationFormat>
  <Paragraphs>110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Segoe UI</vt:lpstr>
      <vt:lpstr>Times New Roman</vt:lpstr>
      <vt:lpstr>Тема Office</vt:lpstr>
      <vt:lpstr>Горбатов Сергей Васильевич доцент, к.п.н. Начальник отдела ДОТиЭО СГЭУ</vt:lpstr>
      <vt:lpstr>Презентация PowerPoint</vt:lpstr>
      <vt:lpstr>Электронное информационно-образовательное пространство СГЭУ</vt:lpstr>
      <vt:lpstr>Электронный каталог ЭУММД</vt:lpstr>
      <vt:lpstr>Обязательные элементы электронного учебно-методического комплекса</vt:lpstr>
      <vt:lpstr>Возможности каталога ЭУММД</vt:lpstr>
      <vt:lpstr>Главная страница каталога ЭУММД</vt:lpstr>
      <vt:lpstr>Поисковые возможности каталога</vt:lpstr>
      <vt:lpstr>Результаты поиска ЭУМК в каталоге</vt:lpstr>
      <vt:lpstr>Пример ЭУММД</vt:lpstr>
      <vt:lpstr>Пример рабочей программы</vt:lpstr>
      <vt:lpstr>Примеры отчетов по тестированию в каталоге ЭУММД</vt:lpstr>
      <vt:lpstr>Примеры отчетов по тестированию в каталоге ЭУММД</vt:lpstr>
      <vt:lpstr>Примеры отчетов по тестированию в каталоге ЭУММД</vt:lpstr>
      <vt:lpstr>Описание электронного каталога интерактивных методов обучения</vt:lpstr>
      <vt:lpstr>Описание электронного каталога интерактивных методов обучения</vt:lpstr>
      <vt:lpstr>Соответствие ИОС СГЭУ ФГОС 3+</vt:lpstr>
      <vt:lpstr>Соответствие ИОС СГЭУ ФГОС 3+</vt:lpstr>
      <vt:lpstr>Соответствие ИОС СГЭУ ФГОС 3+</vt:lpstr>
      <vt:lpstr>Соответствие ИОС СГЭУ ФГОС 3+</vt:lpstr>
      <vt:lpstr>Соответствие ИОС СГЭУ ФГОС 3+</vt:lpstr>
      <vt:lpstr>Соответствие ИОС СГЭУ ФГОС 3+</vt:lpstr>
      <vt:lpstr>Соответствие ИОС СГЭУ ФГОС 3+</vt:lpstr>
      <vt:lpstr>Задачи на ближайшее время в области развития ИОС СГЭУ</vt:lpstr>
      <vt:lpstr>Развитие информационно-образовательного пространства (ОИС) СГЭУ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Направление подготовки  080200  Менеджмент</dc:title>
  <dc:creator>zinovyeva</dc:creator>
  <cp:lastModifiedBy>Сергей Горбатов</cp:lastModifiedBy>
  <cp:revision>332</cp:revision>
  <dcterms:created xsi:type="dcterms:W3CDTF">2012-12-18T05:52:59Z</dcterms:created>
  <dcterms:modified xsi:type="dcterms:W3CDTF">2015-02-08T15:36:17Z</dcterms:modified>
</cp:coreProperties>
</file>