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27C6-079C-3043-88B1-1439A3B02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Аринушкин Николай Степанович</a:t>
            </a:r>
            <a:br>
              <a:rPr lang="ru-RU" sz="4000" dirty="0"/>
            </a:br>
            <a:r>
              <a:rPr lang="ru-RU" sz="4000" dirty="0"/>
              <a:t>1869-1947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7646F-0C94-4240-9ED3-0EB936C1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2422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Заведующий кафедрой бухгалтерского учёта в Куйбышевском плановом институте</a:t>
            </a:r>
          </a:p>
          <a:p>
            <a:r>
              <a:rPr lang="ru-RU" dirty="0"/>
              <a:t>Выполнил: Безрученков Антон Юрьевич</a:t>
            </a:r>
            <a:br>
              <a:rPr lang="ru-RU" dirty="0"/>
            </a:br>
            <a:r>
              <a:rPr lang="ru-RU" dirty="0"/>
              <a:t>Группа: ТБ19о1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3918157" y="1181914"/>
            <a:ext cx="1618581" cy="1618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3E0A7-7100-46E4-A424-5D000568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416" y="759333"/>
            <a:ext cx="3446584" cy="53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4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74838-559A-45BE-935B-A9719075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EED2D-381C-4541-BD04-F1D72F66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920278" cy="24220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Аринушкин Николай Степанович родился 3 декабря 1869 г. в деревне </a:t>
            </a:r>
            <a:r>
              <a:rPr lang="ru-RU" dirty="0" err="1"/>
              <a:t>Барсково</a:t>
            </a:r>
            <a:r>
              <a:rPr lang="ru-RU" dirty="0"/>
              <a:t> Покровского уезда Владимирской губернии (ныне Ивановская область) в крестьянской семье.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1881 г. - окончил во Владимирской губернии </a:t>
            </a:r>
            <a:r>
              <a:rPr lang="ru-RU" dirty="0" err="1"/>
              <a:t>Аргуновское</a:t>
            </a:r>
            <a:r>
              <a:rPr lang="ru-RU" dirty="0"/>
              <a:t> народное училище.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1888 г. - окончил </a:t>
            </a:r>
            <a:r>
              <a:rPr lang="ru-RU" dirty="0" err="1"/>
              <a:t>Киржачскую</a:t>
            </a:r>
            <a:r>
              <a:rPr lang="ru-RU" dirty="0"/>
              <a:t> учительскую семинарию.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1888-1891 гг. - работал народным учителем в сельских школах Владимирской губернии.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0CC0C-3757-414F-A30A-B4BB2232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616" y="3571876"/>
            <a:ext cx="4614250" cy="328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30312-1FDF-4E11-A31F-16628C6BDE9A}"/>
              </a:ext>
            </a:extLst>
          </p:cNvPr>
          <p:cNvSpPr txBox="1"/>
          <p:nvPr/>
        </p:nvSpPr>
        <p:spPr>
          <a:xfrm>
            <a:off x="4634144" y="3515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35EDA-C4EC-4977-B945-BFC5B2CD59FB}"/>
              </a:ext>
            </a:extLst>
          </p:cNvPr>
          <p:cNvSpPr txBox="1"/>
          <p:nvPr/>
        </p:nvSpPr>
        <p:spPr>
          <a:xfrm>
            <a:off x="3869268" y="3205271"/>
            <a:ext cx="43773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1894 г. - окончил Казанский учительский институт.</a:t>
            </a:r>
          </a:p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1894-1896 гг. - работал учителем в городском училище г. Спасска Казанской губернии (ныне г. Болгар).</a:t>
            </a:r>
          </a:p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1896-1901 гг. - преподавал в городском училище Саратова.</a:t>
            </a:r>
          </a:p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1901-1902 гг. - преподавал в Саратовском реальном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17703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1694A-80A5-4225-80F2-0CAF6CF1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E2466-CEE5-4378-8386-388FCE87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5651250" cy="51206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Дальнейшая жизнь и деятельность Н.С. </a:t>
            </a:r>
            <a:r>
              <a:rPr lang="ru-RU" dirty="0" err="1"/>
              <a:t>Аринушкина</a:t>
            </a:r>
            <a:r>
              <a:rPr lang="ru-RU" dirty="0"/>
              <a:t> связана с Самарой.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1902-1918 гг. - преподавал в Самарском коммерческом училище законоведение и политическую экономию, бухгалтерский учет.</a:t>
            </a:r>
          </a:p>
          <a:p>
            <a:pPr marL="0" indent="0" algn="just">
              <a:buNone/>
            </a:pPr>
            <a:r>
              <a:rPr lang="ru-RU" dirty="0"/>
              <a:t>1905 г. – награждён орденом Святого Станислава III степени.</a:t>
            </a:r>
          </a:p>
          <a:p>
            <a:pPr marL="0" indent="0" algn="just">
              <a:buNone/>
            </a:pPr>
            <a:r>
              <a:rPr lang="ru-RU" dirty="0"/>
              <a:t>1908 г. – получил чин надворного советника.</a:t>
            </a:r>
          </a:p>
          <a:p>
            <a:pPr marL="0" indent="0" algn="just">
              <a:buNone/>
            </a:pPr>
            <a:r>
              <a:rPr lang="ru-RU" dirty="0"/>
              <a:t>1909 г. – участвовал в учительских экскурсиях в Германии (Берлин, Дрезден) и в Австрии (Вена).</a:t>
            </a:r>
          </a:p>
          <a:p>
            <a:pPr marL="0" indent="0" algn="just">
              <a:buNone/>
            </a:pPr>
            <a:r>
              <a:rPr lang="ru-RU" dirty="0"/>
              <a:t>1910 г. – награждён орденом Святой Анны III степени.</a:t>
            </a:r>
          </a:p>
          <a:p>
            <a:pPr marL="0" indent="0" algn="just">
              <a:buNone/>
            </a:pPr>
            <a:r>
              <a:rPr lang="ru-RU" dirty="0"/>
              <a:t>1911 г. – участвовал в учительских экскурсиях в Швейцарии (Берн) и в Италии (Венеция).</a:t>
            </a:r>
          </a:p>
          <a:p>
            <a:pPr marL="0" indent="0" algn="just">
              <a:buNone/>
            </a:pPr>
            <a:r>
              <a:rPr lang="ru-RU" dirty="0"/>
              <a:t>1912 г. – участвовал в учительских экскурсиях в Великобритании (Лондон), и во Франции (Париж).</a:t>
            </a:r>
          </a:p>
          <a:p>
            <a:pPr marL="0" indent="0" algn="just">
              <a:buNone/>
            </a:pPr>
            <a:r>
              <a:rPr lang="ru-RU" dirty="0"/>
              <a:t>1919-1925 гг. – читал курс счетоводства в Самарском университете на агрономическом факультете.</a:t>
            </a:r>
          </a:p>
          <a:p>
            <a:pPr marL="0" indent="0" algn="just">
              <a:buNone/>
            </a:pPr>
            <a:r>
              <a:rPr lang="ru-RU" dirty="0"/>
              <a:t>1925-1932 гг. – преподавал в Самарском сельскохозяйственном институте.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D7823-E2C9-4206-AA61-C9BD238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6" y="3433573"/>
            <a:ext cx="2330824" cy="2698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8FFF3-0CD2-4FB6-BFB1-A4F6C6CE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47" y="541538"/>
            <a:ext cx="2947482" cy="28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47D98-4B68-460D-B48D-A74DF7C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3DDBE-CBE2-4913-BAF1-F10EB58A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124" y="763479"/>
            <a:ext cx="7315200" cy="16867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С 1932 г. – работал в Куйбышевском плановом институте заведующим кафедрой бухгалтерского учета.</a:t>
            </a:r>
          </a:p>
          <a:p>
            <a:pPr marL="0" indent="0" algn="just">
              <a:buNone/>
            </a:pPr>
            <a:r>
              <a:rPr lang="ru-RU" dirty="0"/>
              <a:t>1934 г. – Госпланом СССР утвержден доцентом по курсу бухгалтерского учета.</a:t>
            </a:r>
          </a:p>
          <a:p>
            <a:pPr marL="0" indent="0" algn="just">
              <a:buNone/>
            </a:pPr>
            <a:r>
              <a:rPr lang="ru-RU" dirty="0"/>
              <a:t>1938 г. – получил ученое звание профессора.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577EEB-1D54-4D5D-84EC-DE2A899F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24" y="2450236"/>
            <a:ext cx="5440529" cy="36381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1D77B8-BBFC-4EA2-A19F-12937E833A83}"/>
              </a:ext>
            </a:extLst>
          </p:cNvPr>
          <p:cNvSpPr/>
          <p:nvPr/>
        </p:nvSpPr>
        <p:spPr>
          <a:xfrm>
            <a:off x="3807124" y="6023500"/>
            <a:ext cx="544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лекционном зале на лекции Н.С.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Аринушкина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Альбом к 5-летию КПИ. 1936 г.</a:t>
            </a:r>
          </a:p>
        </p:txBody>
      </p:sp>
    </p:spTree>
    <p:extLst>
      <p:ext uri="{BB962C8B-B14F-4D97-AF65-F5344CB8AC3E}">
        <p14:creationId xmlns:p14="http://schemas.microsoft.com/office/powerpoint/2010/main" val="321333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4272-5E90-45C7-BC6C-CB200669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46093" cy="4601183"/>
          </a:xfrm>
        </p:spPr>
        <p:txBody>
          <a:bodyPr/>
          <a:lstStyle/>
          <a:p>
            <a:r>
              <a:rPr lang="ru-RU" dirty="0"/>
              <a:t>Библиография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EB7F8-7BED-4D9A-9984-C9DC84391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215200" cy="5120640"/>
          </a:xfrm>
        </p:spPr>
        <p:txBody>
          <a:bodyPr/>
          <a:lstStyle/>
          <a:p>
            <a:r>
              <a:rPr lang="ru-RU" dirty="0"/>
              <a:t>Н.С. Аринушкин – автор следующих работ:</a:t>
            </a:r>
          </a:p>
          <a:p>
            <a:r>
              <a:rPr lang="ru-RU" dirty="0"/>
              <a:t>«Балансы акционерных предприятий» - 1912 г.</a:t>
            </a:r>
          </a:p>
          <a:p>
            <a:r>
              <a:rPr lang="ru-RU" dirty="0"/>
              <a:t>«Инвентарь» - 1912 г. </a:t>
            </a:r>
          </a:p>
          <a:p>
            <a:r>
              <a:rPr lang="ru-RU" dirty="0"/>
              <a:t>«О суде присяжных» - 1918 г.</a:t>
            </a:r>
          </a:p>
          <a:p>
            <a:r>
              <a:rPr lang="ru-RU" dirty="0"/>
              <a:t>«</a:t>
            </a:r>
            <a:r>
              <a:rPr lang="ru-RU" dirty="0" err="1"/>
              <a:t>Балансоведение</a:t>
            </a:r>
            <a:r>
              <a:rPr lang="ru-RU" dirty="0"/>
              <a:t> (курс элементарный)» – 1927 г.</a:t>
            </a:r>
          </a:p>
          <a:p>
            <a:r>
              <a:rPr lang="ru-RU" dirty="0"/>
              <a:t>«К вопросу об анализе баланса (конспективное изложение)» – 1927 г.</a:t>
            </a:r>
          </a:p>
          <a:p>
            <a:r>
              <a:rPr lang="ru-RU" dirty="0"/>
              <a:t>«Пособие по методам анализа хозяйственной деятельности промышленных предприятий»  - ???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8E226-8DAB-4667-B8E7-E184B5C9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41" y="3190476"/>
            <a:ext cx="2474259" cy="31904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1B5E47-2080-4F16-8A2E-B8A9597B5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741" y="310227"/>
            <a:ext cx="2474259" cy="28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0457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398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Рамка</vt:lpstr>
      <vt:lpstr>Аринушкин Николай Степанович 1869-1947</vt:lpstr>
      <vt:lpstr>Биография</vt:lpstr>
      <vt:lpstr>Биография</vt:lpstr>
      <vt:lpstr>Биография</vt:lpstr>
      <vt:lpstr>Библиография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Прокофьева Юлия Александровна</dc:creator>
  <cp:lastModifiedBy>onton54892@outlook.com</cp:lastModifiedBy>
  <cp:revision>36</cp:revision>
  <dcterms:created xsi:type="dcterms:W3CDTF">2022-02-03T17:56:25Z</dcterms:created>
  <dcterms:modified xsi:type="dcterms:W3CDTF">2022-03-15T13:04:54Z</dcterms:modified>
</cp:coreProperties>
</file>